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4"/>
      <p:bold r:id="rId5"/>
      <p:italic r:id="rId6"/>
      <p:boldItalic r:id="rId7"/>
    </p:embeddedFont>
    <p:embeddedFont>
      <p:font typeface="Roboto" panose="020B060402020202020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42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491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619a55e6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619a55e6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70" r:id="rId3"/>
    <p:sldLayoutId id="2147483672" r:id="rId4"/>
    <p:sldLayoutId id="214748367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Variables to Consider</a:t>
            </a:r>
            <a:endParaRPr sz="2400">
              <a:solidFill>
                <a:srgbClr val="EFEFEF"/>
              </a:solidFill>
            </a:endParaRPr>
          </a:p>
        </p:txBody>
      </p:sp>
      <p:sp>
        <p:nvSpPr>
          <p:cNvPr id="269" name="Google Shape;269;p41"/>
          <p:cNvSpPr txBox="1"/>
          <p:nvPr/>
        </p:nvSpPr>
        <p:spPr>
          <a:xfrm>
            <a:off x="264175" y="967375"/>
            <a:ext cx="23538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Majors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Tuition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Scholarships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Athletics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2247125" y="967375"/>
            <a:ext cx="3331200" cy="3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Class size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Admission requirements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Greek Life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Clubs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Housing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Financial Aid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Graduation Rate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 rotWithShape="1">
          <a:blip r:embed="rId3">
            <a:alphaModFix/>
          </a:blip>
          <a:srcRect r="52072"/>
          <a:stretch/>
        </p:blipFill>
        <p:spPr>
          <a:xfrm>
            <a:off x="5467450" y="793937"/>
            <a:ext cx="3518974" cy="39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Trebuchet MS</vt:lpstr>
      <vt:lpstr>Roboto</vt:lpstr>
      <vt:lpstr>Times New Roman</vt:lpstr>
      <vt:lpstr>Material</vt:lpstr>
      <vt:lpstr>Variables to Consider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Differences </dc:title>
  <dc:creator>Haarhues Sophie</dc:creator>
  <cp:lastModifiedBy>PV Schools</cp:lastModifiedBy>
  <cp:revision>2</cp:revision>
  <dcterms:modified xsi:type="dcterms:W3CDTF">2018-09-27T19:07:23Z</dcterms:modified>
</cp:coreProperties>
</file>