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3" r:id="rId2"/>
  </p:sldMasterIdLst>
  <p:notesMasterIdLst>
    <p:notesMasterId r:id="rId5"/>
  </p:notesMasterIdLst>
  <p:sldIdLst>
    <p:sldId id="258" r:id="rId3"/>
    <p:sldId id="259" r:id="rId4"/>
  </p:sldIdLst>
  <p:sldSz cx="9144000" cy="5143500" type="screen16x9"/>
  <p:notesSz cx="6858000" cy="9144000"/>
  <p:embeddedFontLst>
    <p:embeddedFont>
      <p:font typeface="Amatic SC" panose="020B0604020202020204" charset="-79"/>
      <p:regular r:id="rId6"/>
      <p:bold r:id="rId7"/>
    </p:embeddedFont>
    <p:embeddedFont>
      <p:font typeface="Source Code Pro" panose="020B0604020202020204" charset="0"/>
      <p:regular r:id="rId8"/>
      <p:bold r:id="rId9"/>
    </p:embeddedFont>
  </p:embeddedFontLst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29122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4d9546e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4d9546e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4d9546e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4d9546e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7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6" name="Google Shape;106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3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8" name="Google Shape;128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9" name="Google Shape;129;p33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3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35" name="Google Shape;135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38" name="Google Shape;138;p35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39" name="Google Shape;139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9"/>
          <p:cNvSpPr txBox="1">
            <a:spLocks noGrp="1"/>
          </p:cNvSpPr>
          <p:nvPr>
            <p:ph type="title"/>
          </p:nvPr>
        </p:nvSpPr>
        <p:spPr>
          <a:xfrm>
            <a:off x="576350" y="802500"/>
            <a:ext cx="8060100" cy="12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Dating?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2" name="Google Shape;16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6800" y="2413653"/>
            <a:ext cx="5710650" cy="236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0"/>
          <p:cNvSpPr txBox="1">
            <a:spLocks noGrp="1"/>
          </p:cNvSpPr>
          <p:nvPr>
            <p:ph type="title"/>
          </p:nvPr>
        </p:nvSpPr>
        <p:spPr>
          <a:xfrm>
            <a:off x="839950" y="302000"/>
            <a:ext cx="7861500" cy="449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Dating: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-Spending time together in a close relationship that could evolve </a:t>
            </a:r>
            <a:r>
              <a:rPr lang="en"/>
              <a:t>romantically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-Mutually shared feelings between 2 people, more than a friendship</a:t>
            </a:r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Amatic SC</vt:lpstr>
      <vt:lpstr>Source Code Pro</vt:lpstr>
      <vt:lpstr>Simple Light</vt:lpstr>
      <vt:lpstr>Beach Day</vt:lpstr>
      <vt:lpstr> What is Dating? </vt:lpstr>
      <vt:lpstr>Dating: -Spending time together in a close relationship that could evolve romantically  -Mutually shared feelings between 2 people, more than a friendship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What is Dating? </dc:title>
  <dc:creator>Haarhues Sophie</dc:creator>
  <cp:lastModifiedBy>PV Schools</cp:lastModifiedBy>
  <cp:revision>2</cp:revision>
  <dcterms:modified xsi:type="dcterms:W3CDTF">2019-03-19T20:18:31Z</dcterms:modified>
</cp:coreProperties>
</file>