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29"/>
  </p:notesMasterIdLst>
  <p:sldIdLst>
    <p:sldId id="262" r:id="rId3"/>
    <p:sldId id="263"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Lst>
  <p:sldSz cx="9144000" cy="5143500" type="screen16x9"/>
  <p:notesSz cx="6858000" cy="9144000"/>
  <p:embeddedFontLst>
    <p:embeddedFont>
      <p:font typeface="Amatic SC" panose="020B0604020202020204" charset="-79"/>
      <p:regular r:id="rId30"/>
      <p:bold r:id="rId31"/>
    </p:embeddedFont>
    <p:embeddedFont>
      <p:font typeface="Source Code Pro" panose="020B0604020202020204" charset="0"/>
      <p:regular r:id="rId32"/>
      <p:bold r:id="rId33"/>
    </p:embeddedFont>
    <p:embeddedFont>
      <p:font typeface="Quattrocento" panose="020B0604020202020204" charset="0"/>
      <p:regular r:id="rId34"/>
      <p:bold r:id="rId35"/>
    </p:embeddedFont>
    <p:embeddedFont>
      <p:font typeface="Pacifico" panose="020B0604020202020204" charset="0"/>
      <p:regular r:id="rId36"/>
    </p:embeddedFont>
    <p:embeddedFont>
      <p:font typeface="Playfair Display" panose="020B0604020202020204" charset="0"/>
      <p:regular r:id="rId37"/>
      <p:bold r:id="rId38"/>
      <p:italic r:id="rId39"/>
      <p:boldItalic r:id="rId40"/>
    </p:embeddedFont>
    <p:embeddedFont>
      <p:font typeface="Cutive" panose="020B0604020202020204" charset="0"/>
      <p:regular r:id="rId41"/>
    </p:embeddedFont>
    <p:embeddedFont>
      <p:font typeface="Lato" panose="020B0604020202020204" charset="0"/>
      <p:regular r:id="rId42"/>
      <p:bold r:id="rId43"/>
      <p:italic r:id="rId44"/>
      <p:boldItalic r:id="rId45"/>
    </p:embeddedFont>
    <p:embeddedFont>
      <p:font typeface="Short Stack" panose="020B0604020202020204" charset="0"/>
      <p:regular r:id="rId46"/>
    </p:embeddedFont>
    <p:embeddedFont>
      <p:font typeface="Libre Baskerville" panose="020B0604020202020204" charset="0"/>
      <p:regular r:id="rId47"/>
      <p:bold r:id="rId48"/>
      <p:italic r:id="rId49"/>
    </p:embeddedFont>
  </p:embeddedFontLst>
  <p:custDataLst>
    <p:tags r:id="rId5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57" d="100"/>
          <a:sy n="157" d="100"/>
        </p:scale>
        <p:origin x="-294" y="-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font" Target="fonts/font1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font" Target="fonts/font2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2965106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158cbddcc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158cbddc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15e1fc29f_0_4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g215e1fc29f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15e1fc29f_0_49: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 sz="1200" b="0" i="0" u="none" strike="noStrike" cap="none">
                <a:solidFill>
                  <a:srgbClr val="000000"/>
                </a:solidFill>
                <a:latin typeface="Arial"/>
                <a:ea typeface="Arial"/>
                <a:cs typeface="Arial"/>
                <a:sym typeface="Arial"/>
              </a:rPr>
              <a:t>11</a:t>
            </a:fld>
            <a:endParaRPr/>
          </a:p>
        </p:txBody>
      </p:sp>
      <p:sp>
        <p:nvSpPr>
          <p:cNvPr id="290" name="Google Shape;290;g215e1fc29f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1" name="Google Shape;291;g215e1fc29f_0_4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15e1fc29f_0_57: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 sz="1200" b="0" i="0" u="none" strike="noStrike" cap="none">
                <a:solidFill>
                  <a:srgbClr val="000000"/>
                </a:solidFill>
                <a:latin typeface="Arial"/>
                <a:ea typeface="Arial"/>
                <a:cs typeface="Arial"/>
                <a:sym typeface="Arial"/>
              </a:rPr>
              <a:t>12</a:t>
            </a:fld>
            <a:endParaRPr/>
          </a:p>
        </p:txBody>
      </p:sp>
      <p:sp>
        <p:nvSpPr>
          <p:cNvPr id="299" name="Google Shape;299;g215e1fc29f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0" name="Google Shape;300;g215e1fc29f_0_5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15e1fc29f_0_65: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 sz="1200" b="0" i="0" u="none" strike="noStrike" cap="none">
                <a:solidFill>
                  <a:srgbClr val="000000"/>
                </a:solidFill>
                <a:latin typeface="Arial"/>
                <a:ea typeface="Arial"/>
                <a:cs typeface="Arial"/>
                <a:sym typeface="Arial"/>
              </a:rPr>
              <a:t>13</a:t>
            </a:fld>
            <a:endParaRPr/>
          </a:p>
        </p:txBody>
      </p:sp>
      <p:sp>
        <p:nvSpPr>
          <p:cNvPr id="308" name="Google Shape;308;g215e1fc29f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9" name="Google Shape;309;g215e1fc29f_0_6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 sz="1800" b="0" i="0" u="none" strike="noStrike" cap="none"/>
              <a:t>A bit more information here for faculty.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15e1fc29f_0_73: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 sz="1200" b="0" i="0" u="none" strike="noStrike" cap="none">
                <a:solidFill>
                  <a:srgbClr val="000000"/>
                </a:solidFill>
                <a:latin typeface="Arial"/>
                <a:ea typeface="Arial"/>
                <a:cs typeface="Arial"/>
                <a:sym typeface="Arial"/>
              </a:rPr>
              <a:t>14</a:t>
            </a:fld>
            <a:endParaRPr/>
          </a:p>
        </p:txBody>
      </p:sp>
      <p:sp>
        <p:nvSpPr>
          <p:cNvPr id="317" name="Google Shape;317;g215e1fc29f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8" name="Google Shape;318;g215e1fc29f_0_7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 sz="1800" b="0" i="0" u="none" strike="noStrike" cap="none"/>
              <a:t>More discussion opportunities on this page.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15e1fc29f_0_8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g215e1fc29f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15e1fc29f_0_85: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 sz="1200" b="0" i="0" u="none" strike="noStrike" cap="none">
                <a:solidFill>
                  <a:srgbClr val="000000"/>
                </a:solidFill>
                <a:latin typeface="Arial"/>
                <a:ea typeface="Arial"/>
                <a:cs typeface="Arial"/>
                <a:sym typeface="Arial"/>
              </a:rPr>
              <a:t>16</a:t>
            </a:fld>
            <a:endParaRPr/>
          </a:p>
        </p:txBody>
      </p:sp>
      <p:sp>
        <p:nvSpPr>
          <p:cNvPr id="331" name="Google Shape;331;g215e1fc29f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2" name="Google Shape;332;g215e1fc29f_0_8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 sz="1800" b="0" i="0" u="none" strike="noStrike" cap="none"/>
              <a:t>Explain the difference between the extroverted personality and the introverted personality.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15e1fc29f_0_93: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 sz="1200" b="0" i="0" u="none" strike="noStrike" cap="none">
                <a:solidFill>
                  <a:srgbClr val="000000"/>
                </a:solidFill>
                <a:latin typeface="Arial"/>
                <a:ea typeface="Arial"/>
                <a:cs typeface="Arial"/>
                <a:sym typeface="Arial"/>
              </a:rPr>
              <a:t>17</a:t>
            </a:fld>
            <a:endParaRPr/>
          </a:p>
        </p:txBody>
      </p:sp>
      <p:sp>
        <p:nvSpPr>
          <p:cNvPr id="340" name="Google Shape;340;g215e1fc29f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1" name="Google Shape;341;g215e1fc29f_0_9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15e1fc29f_0_10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 sz="1200" b="0" i="0" u="none" strike="noStrike" cap="none">
                <a:solidFill>
                  <a:srgbClr val="000000"/>
                </a:solidFill>
                <a:latin typeface="Arial"/>
                <a:ea typeface="Arial"/>
                <a:cs typeface="Arial"/>
                <a:sym typeface="Arial"/>
              </a:rPr>
              <a:t>18</a:t>
            </a:fld>
            <a:endParaRPr/>
          </a:p>
        </p:txBody>
      </p:sp>
      <p:sp>
        <p:nvSpPr>
          <p:cNvPr id="349" name="Google Shape;349;g215e1fc29f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0" name="Google Shape;350;g215e1fc29f_0_10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15e1fc29f_0_109: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 sz="1200" b="0" i="0" u="none" strike="noStrike" cap="none">
                <a:solidFill>
                  <a:srgbClr val="000000"/>
                </a:solidFill>
                <a:latin typeface="Arial"/>
                <a:ea typeface="Arial"/>
                <a:cs typeface="Arial"/>
                <a:sym typeface="Arial"/>
              </a:rPr>
              <a:t>19</a:t>
            </a:fld>
            <a:endParaRPr/>
          </a:p>
        </p:txBody>
      </p:sp>
      <p:sp>
        <p:nvSpPr>
          <p:cNvPr id="358" name="Google Shape;358;g215e1fc29f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9" name="Google Shape;359;g215e1fc29f_0_10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 sz="1800" b="0" i="0" u="none" strike="noStrike" cap="none"/>
              <a:t>Again, more emphasis is needed on this page.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158cbddcc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158cbddcc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15e1fc29f_0_116: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 sz="1200" b="0" i="0" u="none" strike="noStrike" cap="none">
                <a:solidFill>
                  <a:srgbClr val="000000"/>
                </a:solidFill>
                <a:latin typeface="Arial"/>
                <a:ea typeface="Arial"/>
                <a:cs typeface="Arial"/>
                <a:sym typeface="Arial"/>
              </a:rPr>
              <a:t>20</a:t>
            </a:fld>
            <a:endParaRPr/>
          </a:p>
        </p:txBody>
      </p:sp>
      <p:sp>
        <p:nvSpPr>
          <p:cNvPr id="366" name="Google Shape;366;g215e1fc29f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7" name="Google Shape;367;g215e1fc29f_0_1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 sz="1800" b="0" i="0" u="none" strike="noStrike" cap="none"/>
              <a:t>More discussion!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15e1fc29f_0_12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g215e1fc29f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15e1fc29f_0_127: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 sz="1200" b="0" i="0" u="none" strike="noStrike" cap="none">
                <a:solidFill>
                  <a:srgbClr val="000000"/>
                </a:solidFill>
                <a:latin typeface="Arial"/>
                <a:ea typeface="Arial"/>
                <a:cs typeface="Arial"/>
                <a:sym typeface="Arial"/>
              </a:rPr>
              <a:t>22</a:t>
            </a:fld>
            <a:endParaRPr/>
          </a:p>
        </p:txBody>
      </p:sp>
      <p:sp>
        <p:nvSpPr>
          <p:cNvPr id="379" name="Google Shape;379;g215e1fc29f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0" name="Google Shape;380;g215e1fc29f_0_1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15e1fc29f_0_135: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 sz="1200" b="0" i="0" u="none" strike="noStrike" cap="none">
                <a:solidFill>
                  <a:srgbClr val="000000"/>
                </a:solidFill>
                <a:latin typeface="Arial"/>
                <a:ea typeface="Arial"/>
                <a:cs typeface="Arial"/>
                <a:sym typeface="Arial"/>
              </a:rPr>
              <a:t>23</a:t>
            </a:fld>
            <a:endParaRPr/>
          </a:p>
        </p:txBody>
      </p:sp>
      <p:sp>
        <p:nvSpPr>
          <p:cNvPr id="388" name="Google Shape;388;g215e1fc29f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9" name="Google Shape;389;g215e1fc29f_0_13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15e1fc29f_0_143: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 sz="1200" b="0" i="0" u="none" strike="noStrike" cap="none">
                <a:solidFill>
                  <a:srgbClr val="000000"/>
                </a:solidFill>
                <a:latin typeface="Arial"/>
                <a:ea typeface="Arial"/>
                <a:cs typeface="Arial"/>
                <a:sym typeface="Arial"/>
              </a:rPr>
              <a:t>24</a:t>
            </a:fld>
            <a:endParaRPr/>
          </a:p>
        </p:txBody>
      </p:sp>
      <p:sp>
        <p:nvSpPr>
          <p:cNvPr id="397" name="Google Shape;397;g215e1fc29f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8" name="Google Shape;398;g215e1fc29f_0_1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 sz="1800" b="0" i="0" u="none" strike="noStrike" cap="none"/>
              <a:t>Example of “punch line” card with a BLUE person.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15e1fc29f_0_152: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 sz="1200" b="0" i="0" u="none" strike="noStrike" cap="none">
                <a:solidFill>
                  <a:srgbClr val="000000"/>
                </a:solidFill>
                <a:latin typeface="Arial"/>
                <a:ea typeface="Arial"/>
                <a:cs typeface="Arial"/>
                <a:sym typeface="Arial"/>
              </a:rPr>
              <a:t>25</a:t>
            </a:fld>
            <a:endParaRPr/>
          </a:p>
        </p:txBody>
      </p:sp>
      <p:sp>
        <p:nvSpPr>
          <p:cNvPr id="407" name="Google Shape;407;g215e1fc29f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8" name="Google Shape;408;g215e1fc29f_0_15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 sz="1800" b="0" i="0" u="none" strike="noStrike" cap="none"/>
              <a:t>Green father stories!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15e1fc29f_0_160: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 sz="1200" b="0" i="0" u="none" strike="noStrike" cap="none">
                <a:solidFill>
                  <a:srgbClr val="000000"/>
                </a:solidFill>
                <a:latin typeface="Arial"/>
                <a:ea typeface="Arial"/>
                <a:cs typeface="Arial"/>
                <a:sym typeface="Arial"/>
              </a:rPr>
              <a:t>26</a:t>
            </a:fld>
            <a:endParaRPr/>
          </a:p>
        </p:txBody>
      </p:sp>
      <p:sp>
        <p:nvSpPr>
          <p:cNvPr id="416" name="Google Shape;416;g215e1fc29f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7" name="Google Shape;417;g215e1fc29f_0_16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158cbddc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158cbddc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15e1fc29f_0_0: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 sz="1200" b="0" i="0" u="none" strike="noStrike" cap="none">
                <a:solidFill>
                  <a:srgbClr val="000000"/>
                </a:solidFill>
                <a:latin typeface="Arial"/>
                <a:ea typeface="Arial"/>
                <a:cs typeface="Arial"/>
                <a:sym typeface="Arial"/>
              </a:rPr>
              <a:t>4</a:t>
            </a:fld>
            <a:endParaRPr/>
          </a:p>
        </p:txBody>
      </p:sp>
      <p:sp>
        <p:nvSpPr>
          <p:cNvPr id="239" name="Google Shape;239;g215e1fc29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0" name="Google Shape;240;g215e1fc29f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 sz="1800" b="0" i="0" u="none" strike="noStrike" cap="none"/>
              <a:t>Break into COLOR GROUPS and discuss what you feel your faculty needs to know about your color. When you work and are in your groups, what does your color look like? Who is this person? How does the color contribute? What kinds of things will support this color person and bring this person down? What are your commonalities? Report out?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15e1fc29f_0_1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g215e1fc29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15e1fc29f_0_15: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 sz="1200" b="0" i="0" u="none" strike="noStrike" cap="none">
                <a:solidFill>
                  <a:srgbClr val="000000"/>
                </a:solidFill>
                <a:latin typeface="Arial"/>
                <a:ea typeface="Arial"/>
                <a:cs typeface="Arial"/>
                <a:sym typeface="Arial"/>
              </a:rPr>
              <a:t>6</a:t>
            </a:fld>
            <a:endParaRPr/>
          </a:p>
        </p:txBody>
      </p:sp>
      <p:sp>
        <p:nvSpPr>
          <p:cNvPr id="251" name="Google Shape;251;g215e1fc29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2" name="Google Shape;252;g215e1fc29f_0_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15e1fc29f_0_22: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 sz="1200" b="0" i="0" u="none" strike="noStrike" cap="none">
                <a:solidFill>
                  <a:srgbClr val="000000"/>
                </a:solidFill>
                <a:latin typeface="Arial"/>
                <a:ea typeface="Arial"/>
                <a:cs typeface="Arial"/>
                <a:sym typeface="Arial"/>
              </a:rPr>
              <a:t>7</a:t>
            </a:fld>
            <a:endParaRPr/>
          </a:p>
        </p:txBody>
      </p:sp>
      <p:sp>
        <p:nvSpPr>
          <p:cNvPr id="259" name="Google Shape;259;g215e1fc29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0" name="Google Shape;260;g215e1fc29f_0_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15e1fc29f_0_30: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 sz="1200" b="0" i="0" u="none" strike="noStrike" cap="none">
                <a:solidFill>
                  <a:srgbClr val="000000"/>
                </a:solidFill>
                <a:latin typeface="Arial"/>
                <a:ea typeface="Arial"/>
                <a:cs typeface="Arial"/>
                <a:sym typeface="Arial"/>
              </a:rPr>
              <a:t>8</a:t>
            </a:fld>
            <a:endParaRPr/>
          </a:p>
        </p:txBody>
      </p:sp>
      <p:sp>
        <p:nvSpPr>
          <p:cNvPr id="268" name="Google Shape;268;g215e1fc29f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9" name="Google Shape;269;g215e1fc29f_0_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 sz="1800" b="0" i="0" u="none" strike="noStrike" cap="none"/>
              <a:t>More discussion here as this is very important in regards to collaboration.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15e1fc29f_0_37: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Arial"/>
              <a:buNone/>
            </a:pPr>
            <a:fld id="{00000000-1234-1234-1234-123412341234}" type="slidenum">
              <a:rPr lang="en" sz="1200" b="0" i="0" u="none" strike="noStrike" cap="none">
                <a:solidFill>
                  <a:srgbClr val="000000"/>
                </a:solidFill>
                <a:latin typeface="Arial"/>
                <a:ea typeface="Arial"/>
                <a:cs typeface="Arial"/>
                <a:sym typeface="Arial"/>
              </a:rPr>
              <a:t>9</a:t>
            </a:fld>
            <a:endParaRPr/>
          </a:p>
        </p:txBody>
      </p:sp>
      <p:sp>
        <p:nvSpPr>
          <p:cNvPr id="276" name="Google Shape;276;g215e1fc29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7" name="Google Shape;277;g215e1fc29f_0_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 sz="1800" b="0" i="0" u="none" strike="noStrike" cap="none"/>
              <a:t>More emphasis here!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733219" y="2235351"/>
            <a:ext cx="385200" cy="0"/>
          </a:xfrm>
          <a:prstGeom prst="straightConnector1">
            <a:avLst/>
          </a:prstGeom>
          <a:noFill/>
          <a:ln w="28575" cap="flat" cmpd="sng">
            <a:solidFill>
              <a:schemeClr val="dk1"/>
            </a:solidFill>
            <a:prstDash val="solid"/>
            <a:round/>
            <a:headEnd type="none" w="sm" len="sm"/>
            <a:tailEnd type="none" w="sm" len="sm"/>
          </a:ln>
        </p:spPr>
      </p:cxnSp>
      <p:sp>
        <p:nvSpPr>
          <p:cNvPr id="13" name="Google Shape;13;p2"/>
          <p:cNvSpPr txBox="1">
            <a:spLocks noGrp="1"/>
          </p:cNvSpPr>
          <p:nvPr>
            <p:ph type="ctrTitle"/>
          </p:nvPr>
        </p:nvSpPr>
        <p:spPr>
          <a:xfrm>
            <a:off x="630600" y="136800"/>
            <a:ext cx="7893000" cy="1853700"/>
          </a:xfrm>
          <a:prstGeom prst="rect">
            <a:avLst/>
          </a:prstGeom>
        </p:spPr>
        <p:txBody>
          <a:bodyPr spcFirstLastPara="1" wrap="square" lIns="91425" tIns="91425" rIns="91425" bIns="91425" anchor="b" anchorCtr="0"/>
          <a:lstStyle>
            <a:lvl1pPr lvl="0">
              <a:spcBef>
                <a:spcPts val="1000"/>
              </a:spcBef>
              <a:spcAft>
                <a:spcPts val="0"/>
              </a:spcAft>
              <a:buSzPts val="4800"/>
              <a:buNone/>
              <a:defRPr sz="4800"/>
            </a:lvl1pPr>
            <a:lvl2pPr lvl="1">
              <a:spcBef>
                <a:spcPts val="1000"/>
              </a:spcBef>
              <a:spcAft>
                <a:spcPts val="0"/>
              </a:spcAft>
              <a:buSzPts val="4800"/>
              <a:buNone/>
              <a:defRPr sz="4800"/>
            </a:lvl2pPr>
            <a:lvl3pPr lvl="2">
              <a:spcBef>
                <a:spcPts val="1000"/>
              </a:spcBef>
              <a:spcAft>
                <a:spcPts val="0"/>
              </a:spcAft>
              <a:buSzPts val="4800"/>
              <a:buNone/>
              <a:defRPr sz="4800"/>
            </a:lvl3pPr>
            <a:lvl4pPr lvl="3">
              <a:spcBef>
                <a:spcPts val="1000"/>
              </a:spcBef>
              <a:spcAft>
                <a:spcPts val="0"/>
              </a:spcAft>
              <a:buSzPts val="4800"/>
              <a:buNone/>
              <a:defRPr sz="4800"/>
            </a:lvl4pPr>
            <a:lvl5pPr lvl="4">
              <a:spcBef>
                <a:spcPts val="1000"/>
              </a:spcBef>
              <a:spcAft>
                <a:spcPts val="0"/>
              </a:spcAft>
              <a:buSzPts val="4800"/>
              <a:buNone/>
              <a:defRPr sz="4800"/>
            </a:lvl5pPr>
            <a:lvl6pPr lvl="5">
              <a:spcBef>
                <a:spcPts val="1000"/>
              </a:spcBef>
              <a:spcAft>
                <a:spcPts val="0"/>
              </a:spcAft>
              <a:buSzPts val="4800"/>
              <a:buNone/>
              <a:defRPr sz="4800"/>
            </a:lvl6pPr>
            <a:lvl7pPr lvl="6">
              <a:spcBef>
                <a:spcPts val="1000"/>
              </a:spcBef>
              <a:spcAft>
                <a:spcPts val="0"/>
              </a:spcAft>
              <a:buSzPts val="4800"/>
              <a:buNone/>
              <a:defRPr sz="4800"/>
            </a:lvl7pPr>
            <a:lvl8pPr lvl="7">
              <a:spcBef>
                <a:spcPts val="1000"/>
              </a:spcBef>
              <a:spcAft>
                <a:spcPts val="0"/>
              </a:spcAft>
              <a:buSzPts val="4800"/>
              <a:buNone/>
              <a:defRPr sz="4800"/>
            </a:lvl8pPr>
            <a:lvl9pPr lvl="8">
              <a:spcBef>
                <a:spcPts val="1000"/>
              </a:spcBef>
              <a:spcAft>
                <a:spcPts val="0"/>
              </a:spcAft>
              <a:buSzPts val="4800"/>
              <a:buNone/>
              <a:defRPr sz="4800"/>
            </a:lvl9pPr>
          </a:lstStyle>
          <a:p>
            <a:endParaRPr/>
          </a:p>
        </p:txBody>
      </p:sp>
      <p:sp>
        <p:nvSpPr>
          <p:cNvPr id="14" name="Google Shape;14;p2"/>
          <p:cNvSpPr txBox="1">
            <a:spLocks noGrp="1"/>
          </p:cNvSpPr>
          <p:nvPr>
            <p:ph type="subTitle" idx="1"/>
          </p:nvPr>
        </p:nvSpPr>
        <p:spPr>
          <a:xfrm>
            <a:off x="630600" y="3228375"/>
            <a:ext cx="7893000" cy="1274100"/>
          </a:xfrm>
          <a:prstGeom prst="rect">
            <a:avLst/>
          </a:prstGeom>
        </p:spPr>
        <p:txBody>
          <a:bodyPr spcFirstLastPara="1" wrap="square" lIns="91425" tIns="91425" rIns="91425" bIns="91425" anchor="b" anchorCtr="0"/>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1000"/>
              </a:spcBef>
              <a:spcAft>
                <a:spcPts val="0"/>
              </a:spcAft>
              <a:buClr>
                <a:schemeClr val="accent6"/>
              </a:buClr>
              <a:buSzPts val="2400"/>
              <a:buNone/>
              <a:defRPr sz="2400">
                <a:solidFill>
                  <a:schemeClr val="accent6"/>
                </a:solidFill>
              </a:defRPr>
            </a:lvl2pPr>
            <a:lvl3pPr lvl="2">
              <a:lnSpc>
                <a:spcPct val="100000"/>
              </a:lnSpc>
              <a:spcBef>
                <a:spcPts val="1000"/>
              </a:spcBef>
              <a:spcAft>
                <a:spcPts val="0"/>
              </a:spcAft>
              <a:buClr>
                <a:schemeClr val="accent6"/>
              </a:buClr>
              <a:buSzPts val="2400"/>
              <a:buNone/>
              <a:defRPr sz="2400">
                <a:solidFill>
                  <a:schemeClr val="accent6"/>
                </a:solidFill>
              </a:defRPr>
            </a:lvl3pPr>
            <a:lvl4pPr lvl="3">
              <a:lnSpc>
                <a:spcPct val="100000"/>
              </a:lnSpc>
              <a:spcBef>
                <a:spcPts val="1000"/>
              </a:spcBef>
              <a:spcAft>
                <a:spcPts val="0"/>
              </a:spcAft>
              <a:buClr>
                <a:schemeClr val="accent6"/>
              </a:buClr>
              <a:buSzPts val="2400"/>
              <a:buNone/>
              <a:defRPr sz="2400">
                <a:solidFill>
                  <a:schemeClr val="accent6"/>
                </a:solidFill>
              </a:defRPr>
            </a:lvl4pPr>
            <a:lvl5pPr lvl="4">
              <a:lnSpc>
                <a:spcPct val="100000"/>
              </a:lnSpc>
              <a:spcBef>
                <a:spcPts val="1000"/>
              </a:spcBef>
              <a:spcAft>
                <a:spcPts val="0"/>
              </a:spcAft>
              <a:buClr>
                <a:schemeClr val="accent6"/>
              </a:buClr>
              <a:buSzPts val="2400"/>
              <a:buNone/>
              <a:defRPr sz="2400">
                <a:solidFill>
                  <a:schemeClr val="accent6"/>
                </a:solidFill>
              </a:defRPr>
            </a:lvl5pPr>
            <a:lvl6pPr lvl="5">
              <a:lnSpc>
                <a:spcPct val="100000"/>
              </a:lnSpc>
              <a:spcBef>
                <a:spcPts val="1000"/>
              </a:spcBef>
              <a:spcAft>
                <a:spcPts val="0"/>
              </a:spcAft>
              <a:buClr>
                <a:schemeClr val="accent6"/>
              </a:buClr>
              <a:buSzPts val="2400"/>
              <a:buNone/>
              <a:defRPr sz="2400">
                <a:solidFill>
                  <a:schemeClr val="accent6"/>
                </a:solidFill>
              </a:defRPr>
            </a:lvl6pPr>
            <a:lvl7pPr lvl="6">
              <a:lnSpc>
                <a:spcPct val="100000"/>
              </a:lnSpc>
              <a:spcBef>
                <a:spcPts val="1000"/>
              </a:spcBef>
              <a:spcAft>
                <a:spcPts val="0"/>
              </a:spcAft>
              <a:buClr>
                <a:schemeClr val="accent6"/>
              </a:buClr>
              <a:buSzPts val="2400"/>
              <a:buNone/>
              <a:defRPr sz="2400">
                <a:solidFill>
                  <a:schemeClr val="accent6"/>
                </a:solidFill>
              </a:defRPr>
            </a:lvl7pPr>
            <a:lvl8pPr lvl="7">
              <a:lnSpc>
                <a:spcPct val="100000"/>
              </a:lnSpc>
              <a:spcBef>
                <a:spcPts val="1000"/>
              </a:spcBef>
              <a:spcAft>
                <a:spcPts val="0"/>
              </a:spcAft>
              <a:buClr>
                <a:schemeClr val="accent6"/>
              </a:buClr>
              <a:buSzPts val="2400"/>
              <a:buNone/>
              <a:defRPr sz="2400">
                <a:solidFill>
                  <a:schemeClr val="accent6"/>
                </a:solidFill>
              </a:defRPr>
            </a:lvl8pPr>
            <a:lvl9pPr lvl="8">
              <a:lnSpc>
                <a:spcPct val="100000"/>
              </a:lnSpc>
              <a:spcBef>
                <a:spcPts val="1000"/>
              </a:spcBef>
              <a:spcAft>
                <a:spcPts val="0"/>
              </a:spcAft>
              <a:buClr>
                <a:schemeClr val="accent6"/>
              </a:buClr>
              <a:buSzPts val="2400"/>
              <a:buNone/>
              <a:defRPr sz="2400">
                <a:solidFill>
                  <a:schemeClr val="accent6"/>
                </a:solidFill>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68"/>
        <p:cNvGrpSpPr/>
        <p:nvPr/>
      </p:nvGrpSpPr>
      <p:grpSpPr>
        <a:xfrm>
          <a:off x="0" y="0"/>
          <a:ext cx="0" cy="0"/>
          <a:chOff x="0" y="0"/>
          <a:chExt cx="0" cy="0"/>
        </a:xfrm>
      </p:grpSpPr>
      <p:sp>
        <p:nvSpPr>
          <p:cNvPr id="69" name="Google Shape;69;p14"/>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71" name="Google Shape;71;p14"/>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lstStyle>
            <a:lvl1pPr lvl="0" algn="ctr" rtl="0">
              <a:lnSpc>
                <a:spcPct val="100000"/>
              </a:lnSpc>
              <a:spcBef>
                <a:spcPts val="0"/>
              </a:spcBef>
              <a:spcAft>
                <a:spcPts val="0"/>
              </a:spcAft>
              <a:buClr>
                <a:schemeClr val="accent1"/>
              </a:buClr>
              <a:buSzPts val="2100"/>
              <a:buNone/>
              <a:defRPr sz="2100" b="1">
                <a:solidFill>
                  <a:schemeClr val="accent1"/>
                </a:solidFill>
              </a:defRPr>
            </a:lvl1pPr>
            <a:lvl2pPr lvl="1" algn="ctr" rtl="0">
              <a:lnSpc>
                <a:spcPct val="100000"/>
              </a:lnSpc>
              <a:spcBef>
                <a:spcPts val="0"/>
              </a:spcBef>
              <a:spcAft>
                <a:spcPts val="0"/>
              </a:spcAft>
              <a:buClr>
                <a:schemeClr val="accent1"/>
              </a:buClr>
              <a:buSzPts val="2100"/>
              <a:buNone/>
              <a:defRPr sz="2100" b="1">
                <a:solidFill>
                  <a:schemeClr val="accent1"/>
                </a:solidFill>
              </a:defRPr>
            </a:lvl2pPr>
            <a:lvl3pPr lvl="2" algn="ctr" rtl="0">
              <a:lnSpc>
                <a:spcPct val="100000"/>
              </a:lnSpc>
              <a:spcBef>
                <a:spcPts val="0"/>
              </a:spcBef>
              <a:spcAft>
                <a:spcPts val="0"/>
              </a:spcAft>
              <a:buClr>
                <a:schemeClr val="accent1"/>
              </a:buClr>
              <a:buSzPts val="2100"/>
              <a:buNone/>
              <a:defRPr sz="2100" b="1">
                <a:solidFill>
                  <a:schemeClr val="accent1"/>
                </a:solidFill>
              </a:defRPr>
            </a:lvl3pPr>
            <a:lvl4pPr lvl="3" algn="ctr" rtl="0">
              <a:lnSpc>
                <a:spcPct val="100000"/>
              </a:lnSpc>
              <a:spcBef>
                <a:spcPts val="0"/>
              </a:spcBef>
              <a:spcAft>
                <a:spcPts val="0"/>
              </a:spcAft>
              <a:buClr>
                <a:schemeClr val="accent1"/>
              </a:buClr>
              <a:buSzPts val="2100"/>
              <a:buNone/>
              <a:defRPr sz="2100" b="1">
                <a:solidFill>
                  <a:schemeClr val="accent1"/>
                </a:solidFill>
              </a:defRPr>
            </a:lvl4pPr>
            <a:lvl5pPr lvl="4" algn="ctr" rtl="0">
              <a:lnSpc>
                <a:spcPct val="100000"/>
              </a:lnSpc>
              <a:spcBef>
                <a:spcPts val="0"/>
              </a:spcBef>
              <a:spcAft>
                <a:spcPts val="0"/>
              </a:spcAft>
              <a:buClr>
                <a:schemeClr val="accent1"/>
              </a:buClr>
              <a:buSzPts val="2100"/>
              <a:buNone/>
              <a:defRPr sz="2100" b="1">
                <a:solidFill>
                  <a:schemeClr val="accent1"/>
                </a:solidFill>
              </a:defRPr>
            </a:lvl5pPr>
            <a:lvl6pPr lvl="5" algn="ctr" rtl="0">
              <a:lnSpc>
                <a:spcPct val="100000"/>
              </a:lnSpc>
              <a:spcBef>
                <a:spcPts val="0"/>
              </a:spcBef>
              <a:spcAft>
                <a:spcPts val="0"/>
              </a:spcAft>
              <a:buClr>
                <a:schemeClr val="accent1"/>
              </a:buClr>
              <a:buSzPts val="2100"/>
              <a:buNone/>
              <a:defRPr sz="2100" b="1">
                <a:solidFill>
                  <a:schemeClr val="accent1"/>
                </a:solidFill>
              </a:defRPr>
            </a:lvl6pPr>
            <a:lvl7pPr lvl="6" algn="ctr" rtl="0">
              <a:lnSpc>
                <a:spcPct val="100000"/>
              </a:lnSpc>
              <a:spcBef>
                <a:spcPts val="0"/>
              </a:spcBef>
              <a:spcAft>
                <a:spcPts val="0"/>
              </a:spcAft>
              <a:buClr>
                <a:schemeClr val="accent1"/>
              </a:buClr>
              <a:buSzPts val="2100"/>
              <a:buNone/>
              <a:defRPr sz="2100" b="1">
                <a:solidFill>
                  <a:schemeClr val="accent1"/>
                </a:solidFill>
              </a:defRPr>
            </a:lvl7pPr>
            <a:lvl8pPr lvl="7" algn="ctr" rtl="0">
              <a:lnSpc>
                <a:spcPct val="100000"/>
              </a:lnSpc>
              <a:spcBef>
                <a:spcPts val="0"/>
              </a:spcBef>
              <a:spcAft>
                <a:spcPts val="0"/>
              </a:spcAft>
              <a:buClr>
                <a:schemeClr val="accent1"/>
              </a:buClr>
              <a:buSzPts val="2100"/>
              <a:buNone/>
              <a:defRPr sz="2100" b="1">
                <a:solidFill>
                  <a:schemeClr val="accent1"/>
                </a:solidFill>
              </a:defRPr>
            </a:lvl8pPr>
            <a:lvl9pPr lvl="8" algn="ctr" rtl="0">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72" name="Google Shape;72;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75" name="Google Shape;75;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78" name="Google Shape;78;p1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9" name="Google Shape;79;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82" name="Google Shape;82;p17"/>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3" name="Google Shape;83;p17"/>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87" name="Google Shape;87;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a:endParaRPr/>
          </a:p>
        </p:txBody>
      </p:sp>
      <p:sp>
        <p:nvSpPr>
          <p:cNvPr id="90" name="Google Shape;90;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1" name="Google Shape;9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
        <p:nvSpPr>
          <p:cNvPr id="94" name="Google Shape;94;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5"/>
        <p:cNvGrpSpPr/>
        <p:nvPr/>
      </p:nvGrpSpPr>
      <p:grpSpPr>
        <a:xfrm>
          <a:off x="0" y="0"/>
          <a:ext cx="0" cy="0"/>
          <a:chOff x="0" y="0"/>
          <a:chExt cx="0" cy="0"/>
        </a:xfrm>
      </p:grpSpPr>
      <p:sp>
        <p:nvSpPr>
          <p:cNvPr id="96" name="Google Shape;96;p21"/>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7" name="Google Shape;97;p21"/>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98" name="Google Shape;98;p21"/>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99" name="Google Shape;99;p21"/>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00" name="Google Shape;100;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accent1"/>
              </a:buClr>
              <a:buSzPts val="1800"/>
              <a:buChar char="●"/>
              <a:defRPr>
                <a:solidFill>
                  <a:schemeClr val="accent1"/>
                </a:solidFill>
                <a:highlight>
                  <a:schemeClr val="lt1"/>
                </a:highlight>
              </a:defRPr>
            </a:lvl1pPr>
            <a:lvl2pPr marL="914400" lvl="1" indent="-317500" rtl="0">
              <a:spcBef>
                <a:spcPts val="1600"/>
              </a:spcBef>
              <a:spcAft>
                <a:spcPts val="0"/>
              </a:spcAft>
              <a:buClr>
                <a:schemeClr val="accent1"/>
              </a:buClr>
              <a:buSzPts val="1400"/>
              <a:buChar char="○"/>
              <a:defRPr>
                <a:solidFill>
                  <a:schemeClr val="accent1"/>
                </a:solidFill>
                <a:highlight>
                  <a:schemeClr val="lt1"/>
                </a:highlight>
              </a:defRPr>
            </a:lvl2pPr>
            <a:lvl3pPr marL="1371600" lvl="2" indent="-317500" rtl="0">
              <a:spcBef>
                <a:spcPts val="1600"/>
              </a:spcBef>
              <a:spcAft>
                <a:spcPts val="0"/>
              </a:spcAft>
              <a:buClr>
                <a:schemeClr val="accent1"/>
              </a:buClr>
              <a:buSzPts val="1400"/>
              <a:buChar char="■"/>
              <a:defRPr>
                <a:solidFill>
                  <a:schemeClr val="accent1"/>
                </a:solidFill>
                <a:highlight>
                  <a:schemeClr val="lt1"/>
                </a:highlight>
              </a:defRPr>
            </a:lvl3pPr>
            <a:lvl4pPr marL="1828800" lvl="3" indent="-317500" rtl="0">
              <a:spcBef>
                <a:spcPts val="1600"/>
              </a:spcBef>
              <a:spcAft>
                <a:spcPts val="0"/>
              </a:spcAft>
              <a:buClr>
                <a:schemeClr val="accent1"/>
              </a:buClr>
              <a:buSzPts val="1400"/>
              <a:buChar char="●"/>
              <a:defRPr>
                <a:solidFill>
                  <a:schemeClr val="accent1"/>
                </a:solidFill>
                <a:highlight>
                  <a:schemeClr val="lt1"/>
                </a:highlight>
              </a:defRPr>
            </a:lvl4pPr>
            <a:lvl5pPr marL="2286000" lvl="4" indent="-317500" rtl="0">
              <a:spcBef>
                <a:spcPts val="1600"/>
              </a:spcBef>
              <a:spcAft>
                <a:spcPts val="0"/>
              </a:spcAft>
              <a:buClr>
                <a:schemeClr val="accent1"/>
              </a:buClr>
              <a:buSzPts val="1400"/>
              <a:buChar char="○"/>
              <a:defRPr>
                <a:solidFill>
                  <a:schemeClr val="accent1"/>
                </a:solidFill>
                <a:highlight>
                  <a:schemeClr val="lt1"/>
                </a:highlight>
              </a:defRPr>
            </a:lvl5pPr>
            <a:lvl6pPr marL="2743200" lvl="5" indent="-317500" rtl="0">
              <a:spcBef>
                <a:spcPts val="1600"/>
              </a:spcBef>
              <a:spcAft>
                <a:spcPts val="0"/>
              </a:spcAft>
              <a:buClr>
                <a:schemeClr val="accent1"/>
              </a:buClr>
              <a:buSzPts val="1400"/>
              <a:buChar char="■"/>
              <a:defRPr>
                <a:solidFill>
                  <a:schemeClr val="accent1"/>
                </a:solidFill>
                <a:highlight>
                  <a:schemeClr val="lt1"/>
                </a:highlight>
              </a:defRPr>
            </a:lvl6pPr>
            <a:lvl7pPr marL="3200400" lvl="6" indent="-317500" rtl="0">
              <a:spcBef>
                <a:spcPts val="1600"/>
              </a:spcBef>
              <a:spcAft>
                <a:spcPts val="0"/>
              </a:spcAft>
              <a:buClr>
                <a:schemeClr val="accent1"/>
              </a:buClr>
              <a:buSzPts val="1400"/>
              <a:buChar char="●"/>
              <a:defRPr>
                <a:solidFill>
                  <a:schemeClr val="accent1"/>
                </a:solidFill>
                <a:highlight>
                  <a:schemeClr val="lt1"/>
                </a:highlight>
              </a:defRPr>
            </a:lvl7pPr>
            <a:lvl8pPr marL="3657600" lvl="7" indent="-317500" rtl="0">
              <a:spcBef>
                <a:spcPts val="1600"/>
              </a:spcBef>
              <a:spcAft>
                <a:spcPts val="0"/>
              </a:spcAft>
              <a:buClr>
                <a:schemeClr val="accent1"/>
              </a:buClr>
              <a:buSzPts val="1400"/>
              <a:buChar char="○"/>
              <a:defRPr>
                <a:solidFill>
                  <a:schemeClr val="accent1"/>
                </a:solidFill>
                <a:highlight>
                  <a:schemeClr val="lt1"/>
                </a:highlight>
              </a:defRPr>
            </a:lvl8pPr>
            <a:lvl9pPr marL="4114800" lvl="8" indent="-317500" rtl="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101" name="Google Shape;101;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2"/>
        <p:cNvGrpSpPr/>
        <p:nvPr/>
      </p:nvGrpSpPr>
      <p:grpSpPr>
        <a:xfrm>
          <a:off x="0" y="0"/>
          <a:ext cx="0" cy="0"/>
          <a:chOff x="0" y="0"/>
          <a:chExt cx="0" cy="0"/>
        </a:xfrm>
      </p:grpSpPr>
      <p:sp>
        <p:nvSpPr>
          <p:cNvPr id="103" name="Google Shape;103;p22"/>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104" name="Google Shape;10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sp>
        <p:nvSpPr>
          <p:cNvPr id="106" name="Google Shape;106;p23"/>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lstStyle>
            <a:lvl1pPr lvl="0" algn="ctr" rtl="0">
              <a:spcBef>
                <a:spcPts val="0"/>
              </a:spcBef>
              <a:spcAft>
                <a:spcPts val="0"/>
              </a:spcAft>
              <a:buClr>
                <a:schemeClr val="lt1"/>
              </a:buClr>
              <a:buSzPts val="12000"/>
              <a:buNone/>
              <a:defRPr sz="12000">
                <a:solidFill>
                  <a:schemeClr val="lt1"/>
                </a:solidFill>
                <a:highlight>
                  <a:schemeClr val="accent1"/>
                </a:highlight>
              </a:defRPr>
            </a:lvl1pPr>
            <a:lvl2pPr lvl="1" algn="ctr" rtl="0">
              <a:spcBef>
                <a:spcPts val="0"/>
              </a:spcBef>
              <a:spcAft>
                <a:spcPts val="0"/>
              </a:spcAft>
              <a:buClr>
                <a:schemeClr val="lt1"/>
              </a:buClr>
              <a:buSzPts val="12000"/>
              <a:buNone/>
              <a:defRPr sz="12000">
                <a:solidFill>
                  <a:schemeClr val="lt1"/>
                </a:solidFill>
                <a:highlight>
                  <a:schemeClr val="accent1"/>
                </a:highlight>
              </a:defRPr>
            </a:lvl2pPr>
            <a:lvl3pPr lvl="2" algn="ctr" rtl="0">
              <a:spcBef>
                <a:spcPts val="0"/>
              </a:spcBef>
              <a:spcAft>
                <a:spcPts val="0"/>
              </a:spcAft>
              <a:buClr>
                <a:schemeClr val="lt1"/>
              </a:buClr>
              <a:buSzPts val="12000"/>
              <a:buNone/>
              <a:defRPr sz="12000">
                <a:solidFill>
                  <a:schemeClr val="lt1"/>
                </a:solidFill>
                <a:highlight>
                  <a:schemeClr val="accent1"/>
                </a:highlight>
              </a:defRPr>
            </a:lvl3pPr>
            <a:lvl4pPr lvl="3" algn="ctr" rtl="0">
              <a:spcBef>
                <a:spcPts val="0"/>
              </a:spcBef>
              <a:spcAft>
                <a:spcPts val="0"/>
              </a:spcAft>
              <a:buClr>
                <a:schemeClr val="lt1"/>
              </a:buClr>
              <a:buSzPts val="12000"/>
              <a:buNone/>
              <a:defRPr sz="12000">
                <a:solidFill>
                  <a:schemeClr val="lt1"/>
                </a:solidFill>
                <a:highlight>
                  <a:schemeClr val="accent1"/>
                </a:highlight>
              </a:defRPr>
            </a:lvl4pPr>
            <a:lvl5pPr lvl="4" algn="ctr" rtl="0">
              <a:spcBef>
                <a:spcPts val="0"/>
              </a:spcBef>
              <a:spcAft>
                <a:spcPts val="0"/>
              </a:spcAft>
              <a:buClr>
                <a:schemeClr val="lt1"/>
              </a:buClr>
              <a:buSzPts val="12000"/>
              <a:buNone/>
              <a:defRPr sz="12000">
                <a:solidFill>
                  <a:schemeClr val="lt1"/>
                </a:solidFill>
                <a:highlight>
                  <a:schemeClr val="accent1"/>
                </a:highlight>
              </a:defRPr>
            </a:lvl5pPr>
            <a:lvl6pPr lvl="5" algn="ctr" rtl="0">
              <a:spcBef>
                <a:spcPts val="0"/>
              </a:spcBef>
              <a:spcAft>
                <a:spcPts val="0"/>
              </a:spcAft>
              <a:buClr>
                <a:schemeClr val="lt1"/>
              </a:buClr>
              <a:buSzPts val="12000"/>
              <a:buNone/>
              <a:defRPr sz="12000">
                <a:solidFill>
                  <a:schemeClr val="lt1"/>
                </a:solidFill>
                <a:highlight>
                  <a:schemeClr val="accent1"/>
                </a:highlight>
              </a:defRPr>
            </a:lvl6pPr>
            <a:lvl7pPr lvl="6" algn="ctr" rtl="0">
              <a:spcBef>
                <a:spcPts val="0"/>
              </a:spcBef>
              <a:spcAft>
                <a:spcPts val="0"/>
              </a:spcAft>
              <a:buClr>
                <a:schemeClr val="lt1"/>
              </a:buClr>
              <a:buSzPts val="12000"/>
              <a:buNone/>
              <a:defRPr sz="12000">
                <a:solidFill>
                  <a:schemeClr val="lt1"/>
                </a:solidFill>
                <a:highlight>
                  <a:schemeClr val="accent1"/>
                </a:highlight>
              </a:defRPr>
            </a:lvl7pPr>
            <a:lvl8pPr lvl="7" algn="ctr" rtl="0">
              <a:spcBef>
                <a:spcPts val="0"/>
              </a:spcBef>
              <a:spcAft>
                <a:spcPts val="0"/>
              </a:spcAft>
              <a:buClr>
                <a:schemeClr val="lt1"/>
              </a:buClr>
              <a:buSzPts val="12000"/>
              <a:buNone/>
              <a:defRPr sz="12000">
                <a:solidFill>
                  <a:schemeClr val="lt1"/>
                </a:solidFill>
                <a:highlight>
                  <a:schemeClr val="accent1"/>
                </a:highlight>
              </a:defRPr>
            </a:lvl8pPr>
            <a:lvl9pPr lvl="8" algn="ctr" rtl="0">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107" name="Google Shape;107;p23"/>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rtl="0">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rtl="0">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rtl="0">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rtl="0">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rtl="0">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rtl="0">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rtl="0">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rtl="0">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108" name="Google Shape;108;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p:nvPr>
        </p:nvSpPr>
        <p:spPr>
          <a:xfrm>
            <a:off x="509550" y="1921350"/>
            <a:ext cx="8124900" cy="1300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
        <p:cNvGrpSpPr/>
        <p:nvPr/>
      </p:nvGrpSpPr>
      <p:grpSpPr>
        <a:xfrm>
          <a:off x="0" y="0"/>
          <a:ext cx="0" cy="0"/>
          <a:chOff x="0" y="0"/>
          <a:chExt cx="0" cy="0"/>
        </a:xfrm>
      </p:grpSpPr>
      <p:sp>
        <p:nvSpPr>
          <p:cNvPr id="110" name="Google Shape;110;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1"/>
        <p:cNvGrpSpPr/>
        <p:nvPr/>
      </p:nvGrpSpPr>
      <p:grpSpPr>
        <a:xfrm>
          <a:off x="0" y="0"/>
          <a:ext cx="0" cy="0"/>
          <a:chOff x="0" y="0"/>
          <a:chExt cx="0" cy="0"/>
        </a:xfrm>
      </p:grpSpPr>
      <p:sp>
        <p:nvSpPr>
          <p:cNvPr id="112" name="Google Shape;112;p25"/>
          <p:cNvSpPr txBox="1">
            <a:spLocks noGrp="1"/>
          </p:cNvSpPr>
          <p:nvPr>
            <p:ph type="title"/>
          </p:nvPr>
        </p:nvSpPr>
        <p:spPr>
          <a:xfrm>
            <a:off x="685800" y="114300"/>
            <a:ext cx="6870600" cy="1200300"/>
          </a:xfrm>
          <a:prstGeom prst="rect">
            <a:avLst/>
          </a:prstGeom>
          <a:noFill/>
          <a:ln>
            <a:noFill/>
          </a:ln>
        </p:spPr>
        <p:txBody>
          <a:bodyPr spcFirstLastPara="1" wrap="square" lIns="91425" tIns="91425" rIns="91425" bIns="91425" anchor="b" anchorCtr="0"/>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marL="457200" lvl="5" algn="ctr" rtl="0">
              <a:spcBef>
                <a:spcPts val="0"/>
              </a:spcBef>
              <a:spcAft>
                <a:spcPts val="0"/>
              </a:spcAft>
              <a:buSzPts val="4200"/>
              <a:buNone/>
              <a:defRPr/>
            </a:lvl6pPr>
            <a:lvl7pPr marL="914400" lvl="6" algn="ctr" rtl="0">
              <a:spcBef>
                <a:spcPts val="0"/>
              </a:spcBef>
              <a:spcAft>
                <a:spcPts val="0"/>
              </a:spcAft>
              <a:buSzPts val="4200"/>
              <a:buNone/>
              <a:defRPr/>
            </a:lvl7pPr>
            <a:lvl8pPr marL="1371600" lvl="7" algn="ctr" rtl="0">
              <a:spcBef>
                <a:spcPts val="0"/>
              </a:spcBef>
              <a:spcAft>
                <a:spcPts val="0"/>
              </a:spcAft>
              <a:buSzPts val="4200"/>
              <a:buNone/>
              <a:defRPr/>
            </a:lvl8pPr>
            <a:lvl9pPr marL="1828800" lvl="8" algn="ctr" rtl="0">
              <a:spcBef>
                <a:spcPts val="0"/>
              </a:spcBef>
              <a:spcAft>
                <a:spcPts val="0"/>
              </a:spcAft>
              <a:buSzPts val="4200"/>
              <a:buNone/>
              <a:defRPr/>
            </a:lvl9pPr>
          </a:lstStyle>
          <a:p>
            <a:endParaRPr/>
          </a:p>
        </p:txBody>
      </p:sp>
      <p:sp>
        <p:nvSpPr>
          <p:cNvPr id="113" name="Google Shape;113;p25"/>
          <p:cNvSpPr txBox="1">
            <a:spLocks noGrp="1"/>
          </p:cNvSpPr>
          <p:nvPr>
            <p:ph type="body" idx="1"/>
          </p:nvPr>
        </p:nvSpPr>
        <p:spPr>
          <a:xfrm>
            <a:off x="685800" y="1371600"/>
            <a:ext cx="7696200" cy="2743200"/>
          </a:xfrm>
          <a:prstGeom prst="rect">
            <a:avLst/>
          </a:prstGeom>
          <a:noFill/>
          <a:ln>
            <a:noFill/>
          </a:ln>
        </p:spPr>
        <p:txBody>
          <a:bodyPr spcFirstLastPara="1" wrap="square" lIns="91425" tIns="91425" rIns="91425" bIns="91425" anchor="t" anchorCtr="0"/>
          <a:lstStyle>
            <a:lvl1pPr marL="457200" lvl="0" indent="-342900" algn="l" rtl="0">
              <a:spcBef>
                <a:spcPts val="640"/>
              </a:spcBef>
              <a:spcAft>
                <a:spcPts val="0"/>
              </a:spcAft>
              <a:buClr>
                <a:schemeClr val="dk1"/>
              </a:buClr>
              <a:buSzPts val="1800"/>
              <a:buFont typeface="Arial"/>
              <a:buChar char="•"/>
              <a:defRPr/>
            </a:lvl1pPr>
            <a:lvl2pPr marL="914400" lvl="1" indent="-317500" algn="l" rtl="0">
              <a:spcBef>
                <a:spcPts val="560"/>
              </a:spcBef>
              <a:spcAft>
                <a:spcPts val="0"/>
              </a:spcAft>
              <a:buClr>
                <a:schemeClr val="dk1"/>
              </a:buClr>
              <a:buSzPts val="1400"/>
              <a:buFont typeface="Arial"/>
              <a:buChar char="–"/>
              <a:defRPr/>
            </a:lvl2pPr>
            <a:lvl3pPr marL="1371600" lvl="2" indent="-317500" algn="l" rtl="0">
              <a:spcBef>
                <a:spcPts val="480"/>
              </a:spcBef>
              <a:spcAft>
                <a:spcPts val="0"/>
              </a:spcAft>
              <a:buClr>
                <a:schemeClr val="dk1"/>
              </a:buClr>
              <a:buSzPts val="1400"/>
              <a:buFont typeface="Arial"/>
              <a:buChar char="•"/>
              <a:defRPr/>
            </a:lvl3pPr>
            <a:lvl4pPr marL="1828800" lvl="3" indent="-317500" algn="l" rtl="0">
              <a:spcBef>
                <a:spcPts val="400"/>
              </a:spcBef>
              <a:spcAft>
                <a:spcPts val="0"/>
              </a:spcAft>
              <a:buClr>
                <a:schemeClr val="dk1"/>
              </a:buClr>
              <a:buSzPts val="1400"/>
              <a:buFont typeface="Arial"/>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114" name="Google Shape;114;p25"/>
          <p:cNvSpPr txBox="1">
            <a:spLocks noGrp="1"/>
          </p:cNvSpPr>
          <p:nvPr>
            <p:ph type="dt" idx="10"/>
          </p:nvPr>
        </p:nvSpPr>
        <p:spPr>
          <a:xfrm>
            <a:off x="1371600" y="4686300"/>
            <a:ext cx="1905000" cy="342900"/>
          </a:xfrm>
          <a:prstGeom prst="rect">
            <a:avLst/>
          </a:prstGeom>
          <a:noFill/>
          <a:ln>
            <a:noFill/>
          </a:ln>
        </p:spPr>
        <p:txBody>
          <a:bodyPr spcFirstLastPara="1" wrap="square" lIns="91425" tIns="91425" rIns="91425" bIns="91425" anchor="t"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15" name="Google Shape;115;p25"/>
          <p:cNvSpPr txBox="1">
            <a:spLocks noGrp="1"/>
          </p:cNvSpPr>
          <p:nvPr>
            <p:ph type="ftr" idx="11"/>
          </p:nvPr>
        </p:nvSpPr>
        <p:spPr>
          <a:xfrm>
            <a:off x="3556000" y="4686300"/>
            <a:ext cx="2895600" cy="342900"/>
          </a:xfrm>
          <a:prstGeom prst="rect">
            <a:avLst/>
          </a:prstGeom>
          <a:noFill/>
          <a:ln>
            <a:noFill/>
          </a:ln>
        </p:spPr>
        <p:txBody>
          <a:bodyPr spcFirstLastPara="1" wrap="square" lIns="91425" tIns="91425" rIns="91425" bIns="91425" anchor="t"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16" name="Google Shape;116;p25"/>
          <p:cNvSpPr txBox="1">
            <a:spLocks noGrp="1"/>
          </p:cNvSpPr>
          <p:nvPr>
            <p:ph type="sldNum" idx="12"/>
          </p:nvPr>
        </p:nvSpPr>
        <p:spPr>
          <a:xfrm>
            <a:off x="67183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000">
              <a:solidFill>
                <a:schemeClr val="accent1"/>
              </a:solidFill>
              <a:latin typeface="Source Code Pro"/>
              <a:ea typeface="Source Code Pro"/>
              <a:cs typeface="Source Code Pro"/>
              <a:sym typeface="Source Code Pr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17"/>
        <p:cNvGrpSpPr/>
        <p:nvPr/>
      </p:nvGrpSpPr>
      <p:grpSpPr>
        <a:xfrm>
          <a:off x="0" y="0"/>
          <a:ext cx="0" cy="0"/>
          <a:chOff x="0" y="0"/>
          <a:chExt cx="0" cy="0"/>
        </a:xfrm>
      </p:grpSpPr>
      <p:sp>
        <p:nvSpPr>
          <p:cNvPr id="118" name="Google Shape;118;p26"/>
          <p:cNvSpPr txBox="1">
            <a:spLocks noGrp="1"/>
          </p:cNvSpPr>
          <p:nvPr>
            <p:ph type="title"/>
          </p:nvPr>
        </p:nvSpPr>
        <p:spPr>
          <a:xfrm>
            <a:off x="722313" y="3305175"/>
            <a:ext cx="7772400" cy="1021500"/>
          </a:xfrm>
          <a:prstGeom prst="rect">
            <a:avLst/>
          </a:prstGeom>
          <a:noFill/>
          <a:ln>
            <a:noFill/>
          </a:ln>
        </p:spPr>
        <p:txBody>
          <a:bodyPr spcFirstLastPara="1" wrap="square" lIns="91425" tIns="91425" rIns="91425" bIns="91425" anchor="t" anchorCtr="0"/>
          <a:lstStyle>
            <a:lvl1pPr lvl="0" algn="l"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119" name="Google Shape;119;p26"/>
          <p:cNvSpPr txBox="1">
            <a:spLocks noGrp="1"/>
          </p:cNvSpPr>
          <p:nvPr>
            <p:ph type="body" idx="1"/>
          </p:nvPr>
        </p:nvSpPr>
        <p:spPr>
          <a:xfrm>
            <a:off x="722313" y="2180035"/>
            <a:ext cx="7772400" cy="1125300"/>
          </a:xfrm>
          <a:prstGeom prst="rect">
            <a:avLst/>
          </a:prstGeom>
          <a:noFill/>
          <a:ln>
            <a:noFill/>
          </a:ln>
        </p:spPr>
        <p:txBody>
          <a:bodyPr spcFirstLastPara="1" wrap="square" lIns="91425" tIns="91425" rIns="91425" bIns="91425" anchor="b" anchorCtr="0"/>
          <a:lstStyle>
            <a:lvl1pPr marL="457200" lvl="0" indent="-228600" rtl="0">
              <a:spcBef>
                <a:spcPts val="0"/>
              </a:spcBef>
              <a:spcAft>
                <a:spcPts val="0"/>
              </a:spcAft>
              <a:buSzPts val="1800"/>
              <a:buFont typeface="Arial"/>
              <a:buNone/>
              <a:defRPr/>
            </a:lvl1pPr>
            <a:lvl2pPr marL="914400" lvl="1" indent="-228600" rtl="0">
              <a:spcBef>
                <a:spcPts val="1600"/>
              </a:spcBef>
              <a:spcAft>
                <a:spcPts val="0"/>
              </a:spcAft>
              <a:buSzPts val="1400"/>
              <a:buFont typeface="Arial"/>
              <a:buNone/>
              <a:defRPr/>
            </a:lvl2pPr>
            <a:lvl3pPr marL="1371600" lvl="2" indent="-228600" rtl="0">
              <a:spcBef>
                <a:spcPts val="1600"/>
              </a:spcBef>
              <a:spcAft>
                <a:spcPts val="0"/>
              </a:spcAft>
              <a:buSzPts val="1400"/>
              <a:buFont typeface="Arial"/>
              <a:buNone/>
              <a:defRPr/>
            </a:lvl3pPr>
            <a:lvl4pPr marL="1828800" lvl="3" indent="-228600" rtl="0">
              <a:spcBef>
                <a:spcPts val="1600"/>
              </a:spcBef>
              <a:spcAft>
                <a:spcPts val="0"/>
              </a:spcAft>
              <a:buSzPts val="1400"/>
              <a:buFont typeface="Arial"/>
              <a:buNone/>
              <a:defRPr/>
            </a:lvl4pPr>
            <a:lvl5pPr marL="2286000" lvl="4" indent="-228600" rtl="0">
              <a:spcBef>
                <a:spcPts val="1600"/>
              </a:spcBef>
              <a:spcAft>
                <a:spcPts val="0"/>
              </a:spcAft>
              <a:buSzPts val="1400"/>
              <a:buFont typeface="Arial"/>
              <a:buNone/>
              <a:defRPr/>
            </a:lvl5pPr>
            <a:lvl6pPr marL="2743200" lvl="5" indent="-228600" rtl="0">
              <a:spcBef>
                <a:spcPts val="1600"/>
              </a:spcBef>
              <a:spcAft>
                <a:spcPts val="0"/>
              </a:spcAft>
              <a:buSzPts val="1400"/>
              <a:buFont typeface="Arial"/>
              <a:buNone/>
              <a:defRPr/>
            </a:lvl6pPr>
            <a:lvl7pPr marL="3200400" lvl="6" indent="-228600" rtl="0">
              <a:spcBef>
                <a:spcPts val="1600"/>
              </a:spcBef>
              <a:spcAft>
                <a:spcPts val="0"/>
              </a:spcAft>
              <a:buSzPts val="1400"/>
              <a:buFont typeface="Arial"/>
              <a:buNone/>
              <a:defRPr/>
            </a:lvl7pPr>
            <a:lvl8pPr marL="3657600" lvl="7" indent="-228600" rtl="0">
              <a:spcBef>
                <a:spcPts val="1600"/>
              </a:spcBef>
              <a:spcAft>
                <a:spcPts val="0"/>
              </a:spcAft>
              <a:buSzPts val="1400"/>
              <a:buFont typeface="Arial"/>
              <a:buNone/>
              <a:defRPr/>
            </a:lvl8pPr>
            <a:lvl9pPr marL="4114800" lvl="8" indent="-228600" rtl="0">
              <a:spcBef>
                <a:spcPts val="1600"/>
              </a:spcBef>
              <a:spcAft>
                <a:spcPts val="1600"/>
              </a:spcAft>
              <a:buSzPts val="1400"/>
              <a:buFont typeface="Arial"/>
              <a:buNone/>
              <a:defRPr/>
            </a:lvl9pPr>
          </a:lstStyle>
          <a:p>
            <a:endParaRPr/>
          </a:p>
        </p:txBody>
      </p:sp>
      <p:sp>
        <p:nvSpPr>
          <p:cNvPr id="120" name="Google Shape;120;p26"/>
          <p:cNvSpPr txBox="1">
            <a:spLocks noGrp="1"/>
          </p:cNvSpPr>
          <p:nvPr>
            <p:ph type="dt" idx="10"/>
          </p:nvPr>
        </p:nvSpPr>
        <p:spPr>
          <a:xfrm>
            <a:off x="1371600" y="4686300"/>
            <a:ext cx="1905000" cy="342900"/>
          </a:xfrm>
          <a:prstGeom prst="rect">
            <a:avLst/>
          </a:prstGeom>
          <a:noFill/>
          <a:ln>
            <a:noFill/>
          </a:ln>
        </p:spPr>
        <p:txBody>
          <a:bodyPr spcFirstLastPara="1" wrap="square" lIns="91425" tIns="91425" rIns="91425" bIns="91425" anchor="t"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21" name="Google Shape;121;p26"/>
          <p:cNvSpPr txBox="1">
            <a:spLocks noGrp="1"/>
          </p:cNvSpPr>
          <p:nvPr>
            <p:ph type="ftr" idx="11"/>
          </p:nvPr>
        </p:nvSpPr>
        <p:spPr>
          <a:xfrm>
            <a:off x="3556000" y="4686300"/>
            <a:ext cx="2895600" cy="342900"/>
          </a:xfrm>
          <a:prstGeom prst="rect">
            <a:avLst/>
          </a:prstGeom>
          <a:noFill/>
          <a:ln>
            <a:noFill/>
          </a:ln>
        </p:spPr>
        <p:txBody>
          <a:bodyPr spcFirstLastPara="1" wrap="square" lIns="91425" tIns="91425" rIns="91425" bIns="91425" anchor="t"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22" name="Google Shape;122;p26"/>
          <p:cNvSpPr txBox="1">
            <a:spLocks noGrp="1"/>
          </p:cNvSpPr>
          <p:nvPr>
            <p:ph type="sldNum" idx="12"/>
          </p:nvPr>
        </p:nvSpPr>
        <p:spPr>
          <a:xfrm>
            <a:off x="67183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000">
              <a:solidFill>
                <a:schemeClr val="accent1"/>
              </a:solidFill>
              <a:latin typeface="Source Code Pro"/>
              <a:ea typeface="Source Code Pro"/>
              <a:cs typeface="Source Code Pro"/>
              <a:sym typeface="Source Code Pro"/>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3"/>
        <p:cNvGrpSpPr/>
        <p:nvPr/>
      </p:nvGrpSpPr>
      <p:grpSpPr>
        <a:xfrm>
          <a:off x="0" y="0"/>
          <a:ext cx="0" cy="0"/>
          <a:chOff x="0" y="0"/>
          <a:chExt cx="0" cy="0"/>
        </a:xfrm>
      </p:grpSpPr>
      <p:sp>
        <p:nvSpPr>
          <p:cNvPr id="124" name="Google Shape;124;p27"/>
          <p:cNvSpPr txBox="1">
            <a:spLocks noGrp="1"/>
          </p:cNvSpPr>
          <p:nvPr>
            <p:ph type="title"/>
          </p:nvPr>
        </p:nvSpPr>
        <p:spPr>
          <a:xfrm>
            <a:off x="685800" y="114300"/>
            <a:ext cx="6870600" cy="1200300"/>
          </a:xfrm>
          <a:prstGeom prst="rect">
            <a:avLst/>
          </a:prstGeom>
          <a:noFill/>
          <a:ln>
            <a:noFill/>
          </a:ln>
        </p:spPr>
        <p:txBody>
          <a:bodyPr spcFirstLastPara="1" wrap="square" lIns="91425" tIns="91425" rIns="91425" bIns="91425" anchor="b" anchorCtr="0"/>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marL="457200" lvl="5" algn="ctr" rtl="0">
              <a:spcBef>
                <a:spcPts val="0"/>
              </a:spcBef>
              <a:spcAft>
                <a:spcPts val="0"/>
              </a:spcAft>
              <a:buSzPts val="4200"/>
              <a:buNone/>
              <a:defRPr/>
            </a:lvl6pPr>
            <a:lvl7pPr marL="914400" lvl="6" algn="ctr" rtl="0">
              <a:spcBef>
                <a:spcPts val="0"/>
              </a:spcBef>
              <a:spcAft>
                <a:spcPts val="0"/>
              </a:spcAft>
              <a:buSzPts val="4200"/>
              <a:buNone/>
              <a:defRPr/>
            </a:lvl7pPr>
            <a:lvl8pPr marL="1371600" lvl="7" algn="ctr" rtl="0">
              <a:spcBef>
                <a:spcPts val="0"/>
              </a:spcBef>
              <a:spcAft>
                <a:spcPts val="0"/>
              </a:spcAft>
              <a:buSzPts val="4200"/>
              <a:buNone/>
              <a:defRPr/>
            </a:lvl8pPr>
            <a:lvl9pPr marL="1828800" lvl="8" algn="ctr" rtl="0">
              <a:spcBef>
                <a:spcPts val="0"/>
              </a:spcBef>
              <a:spcAft>
                <a:spcPts val="0"/>
              </a:spcAft>
              <a:buSzPts val="4200"/>
              <a:buNone/>
              <a:defRPr/>
            </a:lvl9pPr>
          </a:lstStyle>
          <a:p>
            <a:endParaRPr/>
          </a:p>
        </p:txBody>
      </p:sp>
      <p:sp>
        <p:nvSpPr>
          <p:cNvPr id="125" name="Google Shape;125;p27"/>
          <p:cNvSpPr txBox="1">
            <a:spLocks noGrp="1"/>
          </p:cNvSpPr>
          <p:nvPr>
            <p:ph type="body" idx="1"/>
          </p:nvPr>
        </p:nvSpPr>
        <p:spPr>
          <a:xfrm>
            <a:off x="685800" y="1371600"/>
            <a:ext cx="3771900" cy="2743200"/>
          </a:xfrm>
          <a:prstGeom prst="rect">
            <a:avLst/>
          </a:prstGeom>
          <a:noFill/>
          <a:ln>
            <a:noFill/>
          </a:ln>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26" name="Google Shape;126;p27"/>
          <p:cNvSpPr txBox="1">
            <a:spLocks noGrp="1"/>
          </p:cNvSpPr>
          <p:nvPr>
            <p:ph type="body" idx="2"/>
          </p:nvPr>
        </p:nvSpPr>
        <p:spPr>
          <a:xfrm>
            <a:off x="4610100" y="1371600"/>
            <a:ext cx="3771900" cy="2743200"/>
          </a:xfrm>
          <a:prstGeom prst="rect">
            <a:avLst/>
          </a:prstGeom>
          <a:noFill/>
          <a:ln>
            <a:noFill/>
          </a:ln>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27" name="Google Shape;127;p27"/>
          <p:cNvSpPr txBox="1">
            <a:spLocks noGrp="1"/>
          </p:cNvSpPr>
          <p:nvPr>
            <p:ph type="dt" idx="10"/>
          </p:nvPr>
        </p:nvSpPr>
        <p:spPr>
          <a:xfrm>
            <a:off x="1371600" y="4686300"/>
            <a:ext cx="1905000" cy="342900"/>
          </a:xfrm>
          <a:prstGeom prst="rect">
            <a:avLst/>
          </a:prstGeom>
          <a:noFill/>
          <a:ln>
            <a:noFill/>
          </a:ln>
        </p:spPr>
        <p:txBody>
          <a:bodyPr spcFirstLastPara="1" wrap="square" lIns="91425" tIns="91425" rIns="91425" bIns="91425" anchor="t"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28" name="Google Shape;128;p27"/>
          <p:cNvSpPr txBox="1">
            <a:spLocks noGrp="1"/>
          </p:cNvSpPr>
          <p:nvPr>
            <p:ph type="ftr" idx="11"/>
          </p:nvPr>
        </p:nvSpPr>
        <p:spPr>
          <a:xfrm>
            <a:off x="3556000" y="4686300"/>
            <a:ext cx="2895600" cy="342900"/>
          </a:xfrm>
          <a:prstGeom prst="rect">
            <a:avLst/>
          </a:prstGeom>
          <a:noFill/>
          <a:ln>
            <a:noFill/>
          </a:ln>
        </p:spPr>
        <p:txBody>
          <a:bodyPr spcFirstLastPara="1" wrap="square" lIns="91425" tIns="91425" rIns="91425" bIns="91425" anchor="t"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29" name="Google Shape;129;p27"/>
          <p:cNvSpPr txBox="1">
            <a:spLocks noGrp="1"/>
          </p:cNvSpPr>
          <p:nvPr>
            <p:ph type="sldNum" idx="12"/>
          </p:nvPr>
        </p:nvSpPr>
        <p:spPr>
          <a:xfrm>
            <a:off x="67183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000">
              <a:solidFill>
                <a:schemeClr val="accent1"/>
              </a:solidFill>
              <a:latin typeface="Source Code Pro"/>
              <a:ea typeface="Source Code Pro"/>
              <a:cs typeface="Source Code Pro"/>
              <a:sym typeface="Source Code Pr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130"/>
        <p:cNvGrpSpPr/>
        <p:nvPr/>
      </p:nvGrpSpPr>
      <p:grpSpPr>
        <a:xfrm>
          <a:off x="0" y="0"/>
          <a:ext cx="0" cy="0"/>
          <a:chOff x="0" y="0"/>
          <a:chExt cx="0" cy="0"/>
        </a:xfrm>
      </p:grpSpPr>
      <p:sp>
        <p:nvSpPr>
          <p:cNvPr id="131" name="Google Shape;131;p28"/>
          <p:cNvSpPr txBox="1">
            <a:spLocks noGrp="1"/>
          </p:cNvSpPr>
          <p:nvPr>
            <p:ph type="title"/>
          </p:nvPr>
        </p:nvSpPr>
        <p:spPr>
          <a:xfrm>
            <a:off x="685800" y="114300"/>
            <a:ext cx="6870600" cy="1200300"/>
          </a:xfrm>
          <a:prstGeom prst="rect">
            <a:avLst/>
          </a:prstGeom>
          <a:noFill/>
          <a:ln>
            <a:noFill/>
          </a:ln>
        </p:spPr>
        <p:txBody>
          <a:bodyPr spcFirstLastPara="1" wrap="square" lIns="91425" tIns="91425" rIns="91425" bIns="91425" anchor="b" anchorCtr="0"/>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marL="457200" lvl="5" algn="ctr" rtl="0">
              <a:spcBef>
                <a:spcPts val="0"/>
              </a:spcBef>
              <a:spcAft>
                <a:spcPts val="0"/>
              </a:spcAft>
              <a:buSzPts val="4200"/>
              <a:buNone/>
              <a:defRPr/>
            </a:lvl6pPr>
            <a:lvl7pPr marL="914400" lvl="6" algn="ctr" rtl="0">
              <a:spcBef>
                <a:spcPts val="0"/>
              </a:spcBef>
              <a:spcAft>
                <a:spcPts val="0"/>
              </a:spcAft>
              <a:buSzPts val="4200"/>
              <a:buNone/>
              <a:defRPr/>
            </a:lvl7pPr>
            <a:lvl8pPr marL="1371600" lvl="7" algn="ctr" rtl="0">
              <a:spcBef>
                <a:spcPts val="0"/>
              </a:spcBef>
              <a:spcAft>
                <a:spcPts val="0"/>
              </a:spcAft>
              <a:buSzPts val="4200"/>
              <a:buNone/>
              <a:defRPr/>
            </a:lvl8pPr>
            <a:lvl9pPr marL="1828800" lvl="8" algn="ctr" rtl="0">
              <a:spcBef>
                <a:spcPts val="0"/>
              </a:spcBef>
              <a:spcAft>
                <a:spcPts val="0"/>
              </a:spcAft>
              <a:buSzPts val="4200"/>
              <a:buNone/>
              <a:defRPr/>
            </a:lvl9pPr>
          </a:lstStyle>
          <a:p>
            <a:endParaRPr/>
          </a:p>
        </p:txBody>
      </p:sp>
      <p:sp>
        <p:nvSpPr>
          <p:cNvPr id="132" name="Google Shape;132;p28"/>
          <p:cNvSpPr txBox="1">
            <a:spLocks noGrp="1"/>
          </p:cNvSpPr>
          <p:nvPr>
            <p:ph type="body" idx="1"/>
          </p:nvPr>
        </p:nvSpPr>
        <p:spPr>
          <a:xfrm>
            <a:off x="685800" y="1371600"/>
            <a:ext cx="3771900" cy="2743200"/>
          </a:xfrm>
          <a:prstGeom prst="rect">
            <a:avLst/>
          </a:prstGeom>
          <a:noFill/>
          <a:ln>
            <a:noFill/>
          </a:ln>
        </p:spPr>
        <p:txBody>
          <a:bodyPr spcFirstLastPara="1" wrap="square" lIns="91425" tIns="91425" rIns="91425" bIns="91425" anchor="t" anchorCtr="0"/>
          <a:lstStyle>
            <a:lvl1pPr marL="457200" lvl="0" indent="-342900" algn="l" rtl="0">
              <a:spcBef>
                <a:spcPts val="640"/>
              </a:spcBef>
              <a:spcAft>
                <a:spcPts val="0"/>
              </a:spcAft>
              <a:buClr>
                <a:schemeClr val="dk1"/>
              </a:buClr>
              <a:buSzPts val="1800"/>
              <a:buFont typeface="Arial"/>
              <a:buChar char="•"/>
              <a:defRPr/>
            </a:lvl1pPr>
            <a:lvl2pPr marL="914400" lvl="1" indent="-317500" algn="l" rtl="0">
              <a:spcBef>
                <a:spcPts val="560"/>
              </a:spcBef>
              <a:spcAft>
                <a:spcPts val="0"/>
              </a:spcAft>
              <a:buClr>
                <a:schemeClr val="dk1"/>
              </a:buClr>
              <a:buSzPts val="1400"/>
              <a:buFont typeface="Arial"/>
              <a:buChar char="–"/>
              <a:defRPr/>
            </a:lvl2pPr>
            <a:lvl3pPr marL="1371600" lvl="2" indent="-317500" algn="l" rtl="0">
              <a:spcBef>
                <a:spcPts val="480"/>
              </a:spcBef>
              <a:spcAft>
                <a:spcPts val="0"/>
              </a:spcAft>
              <a:buClr>
                <a:schemeClr val="dk1"/>
              </a:buClr>
              <a:buSzPts val="1400"/>
              <a:buFont typeface="Arial"/>
              <a:buChar char="•"/>
              <a:defRPr/>
            </a:lvl3pPr>
            <a:lvl4pPr marL="1828800" lvl="3" indent="-317500" algn="l" rtl="0">
              <a:spcBef>
                <a:spcPts val="400"/>
              </a:spcBef>
              <a:spcAft>
                <a:spcPts val="0"/>
              </a:spcAft>
              <a:buClr>
                <a:schemeClr val="dk1"/>
              </a:buClr>
              <a:buSzPts val="1400"/>
              <a:buFont typeface="Arial"/>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133" name="Google Shape;133;p28"/>
          <p:cNvSpPr>
            <a:spLocks noGrp="1"/>
          </p:cNvSpPr>
          <p:nvPr>
            <p:ph type="clipArt" idx="2"/>
          </p:nvPr>
        </p:nvSpPr>
        <p:spPr>
          <a:xfrm>
            <a:off x="4610100" y="1371600"/>
            <a:ext cx="3771900" cy="2743200"/>
          </a:xfrm>
          <a:prstGeom prst="rect">
            <a:avLst/>
          </a:prstGeom>
          <a:noFill/>
          <a:ln>
            <a:noFill/>
          </a:ln>
        </p:spPr>
      </p:sp>
      <p:sp>
        <p:nvSpPr>
          <p:cNvPr id="134" name="Google Shape;134;p28"/>
          <p:cNvSpPr txBox="1">
            <a:spLocks noGrp="1"/>
          </p:cNvSpPr>
          <p:nvPr>
            <p:ph type="dt" idx="10"/>
          </p:nvPr>
        </p:nvSpPr>
        <p:spPr>
          <a:xfrm>
            <a:off x="1371600" y="4686300"/>
            <a:ext cx="1905000" cy="342900"/>
          </a:xfrm>
          <a:prstGeom prst="rect">
            <a:avLst/>
          </a:prstGeom>
          <a:noFill/>
          <a:ln>
            <a:noFill/>
          </a:ln>
        </p:spPr>
        <p:txBody>
          <a:bodyPr spcFirstLastPara="1" wrap="square" lIns="91425" tIns="91425" rIns="91425" bIns="91425" anchor="t"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35" name="Google Shape;135;p28"/>
          <p:cNvSpPr txBox="1">
            <a:spLocks noGrp="1"/>
          </p:cNvSpPr>
          <p:nvPr>
            <p:ph type="ftr" idx="11"/>
          </p:nvPr>
        </p:nvSpPr>
        <p:spPr>
          <a:xfrm>
            <a:off x="3556000" y="4686300"/>
            <a:ext cx="2895600" cy="342900"/>
          </a:xfrm>
          <a:prstGeom prst="rect">
            <a:avLst/>
          </a:prstGeom>
          <a:noFill/>
          <a:ln>
            <a:noFill/>
          </a:ln>
        </p:spPr>
        <p:txBody>
          <a:bodyPr spcFirstLastPara="1" wrap="square" lIns="91425" tIns="91425" rIns="91425" bIns="91425" anchor="t"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36" name="Google Shape;136;p28"/>
          <p:cNvSpPr txBox="1">
            <a:spLocks noGrp="1"/>
          </p:cNvSpPr>
          <p:nvPr>
            <p:ph type="sldNum" idx="12"/>
          </p:nvPr>
        </p:nvSpPr>
        <p:spPr>
          <a:xfrm>
            <a:off x="67183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000">
              <a:solidFill>
                <a:schemeClr val="accent1"/>
              </a:solidFill>
              <a:latin typeface="Source Code Pro"/>
              <a:ea typeface="Source Code Pro"/>
              <a:cs typeface="Source Code Pro"/>
              <a:sym typeface="Source Code Pr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9" name="Google Shape;29;p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5"/>
          <p:cNvSpPr txBox="1">
            <a:spLocks noGrp="1"/>
          </p:cNvSpPr>
          <p:nvPr>
            <p:ph type="body" idx="1"/>
          </p:nvPr>
        </p:nvSpPr>
        <p:spPr>
          <a:xfrm>
            <a:off x="311700" y="1417950"/>
            <a:ext cx="3999900" cy="3150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5"/>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w="28575" cap="flat" cmpd="sng">
            <a:solidFill>
              <a:schemeClr val="dk1"/>
            </a:solidFill>
            <a:prstDash val="solid"/>
            <a:round/>
            <a:headEnd type="none" w="sm" len="sm"/>
            <a:tailEnd type="none" w="sm" len="sm"/>
          </a:ln>
        </p:spPr>
      </p:cxnSp>
      <p:sp>
        <p:nvSpPr>
          <p:cNvPr id="38" name="Google Shape;38;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9" name="Google Shape;39;p7"/>
          <p:cNvSpPr txBox="1">
            <a:spLocks noGrp="1"/>
          </p:cNvSpPr>
          <p:nvPr>
            <p:ph type="body" idx="1"/>
          </p:nvPr>
        </p:nvSpPr>
        <p:spPr>
          <a:xfrm>
            <a:off x="311700" y="1640350"/>
            <a:ext cx="2808000" cy="29289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45" name="Google Shape;4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9" name="Google Shape;49;p9"/>
          <p:cNvSpPr txBox="1">
            <a:spLocks noGrp="1"/>
          </p:cNvSpPr>
          <p:nvPr>
            <p:ph type="title"/>
          </p:nvPr>
        </p:nvSpPr>
        <p:spPr>
          <a:xfrm>
            <a:off x="265500" y="1084625"/>
            <a:ext cx="4045200" cy="17070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265500" y="2845200"/>
            <a:ext cx="4045200" cy="1421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51" name="Google Shape;5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52" name="Google Shape;5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55" name="Google Shape;5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1"/>
          <p:cNvSpPr txBox="1">
            <a:spLocks noGrp="1"/>
          </p:cNvSpPr>
          <p:nvPr>
            <p:ph type="title" hasCustomPrompt="1"/>
          </p:nvPr>
        </p:nvSpPr>
        <p:spPr>
          <a:xfrm>
            <a:off x="586725" y="1353788"/>
            <a:ext cx="79707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a:spLocks noGrp="1"/>
          </p:cNvSpPr>
          <p:nvPr>
            <p:ph type="body" idx="1"/>
          </p:nvPr>
        </p:nvSpPr>
        <p:spPr>
          <a:xfrm>
            <a:off x="586725" y="2968388"/>
            <a:ext cx="79707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1" name="Google Shape;6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lue-go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66" name="Google Shape;66;p13"/>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67" name="Google Shape;6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Source Code Pro"/>
                <a:ea typeface="Source Code Pro"/>
                <a:cs typeface="Source Code Pro"/>
                <a:sym typeface="Source Code Pro"/>
              </a:defRPr>
            </a:lvl1pPr>
            <a:lvl2pPr lvl="1" algn="r" rtl="0">
              <a:buNone/>
              <a:defRPr sz="1000">
                <a:solidFill>
                  <a:schemeClr val="accent1"/>
                </a:solidFill>
                <a:latin typeface="Source Code Pro"/>
                <a:ea typeface="Source Code Pro"/>
                <a:cs typeface="Source Code Pro"/>
                <a:sym typeface="Source Code Pro"/>
              </a:defRPr>
            </a:lvl2pPr>
            <a:lvl3pPr lvl="2" algn="r" rtl="0">
              <a:buNone/>
              <a:defRPr sz="1000">
                <a:solidFill>
                  <a:schemeClr val="accent1"/>
                </a:solidFill>
                <a:latin typeface="Source Code Pro"/>
                <a:ea typeface="Source Code Pro"/>
                <a:cs typeface="Source Code Pro"/>
                <a:sym typeface="Source Code Pro"/>
              </a:defRPr>
            </a:lvl3pPr>
            <a:lvl4pPr lvl="3" algn="r" rtl="0">
              <a:buNone/>
              <a:defRPr sz="1000">
                <a:solidFill>
                  <a:schemeClr val="accent1"/>
                </a:solidFill>
                <a:latin typeface="Source Code Pro"/>
                <a:ea typeface="Source Code Pro"/>
                <a:cs typeface="Source Code Pro"/>
                <a:sym typeface="Source Code Pro"/>
              </a:defRPr>
            </a:lvl4pPr>
            <a:lvl5pPr lvl="4" algn="r" rtl="0">
              <a:buNone/>
              <a:defRPr sz="1000">
                <a:solidFill>
                  <a:schemeClr val="accent1"/>
                </a:solidFill>
                <a:latin typeface="Source Code Pro"/>
                <a:ea typeface="Source Code Pro"/>
                <a:cs typeface="Source Code Pro"/>
                <a:sym typeface="Source Code Pro"/>
              </a:defRPr>
            </a:lvl5pPr>
            <a:lvl6pPr lvl="5" algn="r" rtl="0">
              <a:buNone/>
              <a:defRPr sz="1000">
                <a:solidFill>
                  <a:schemeClr val="accent1"/>
                </a:solidFill>
                <a:latin typeface="Source Code Pro"/>
                <a:ea typeface="Source Code Pro"/>
                <a:cs typeface="Source Code Pro"/>
                <a:sym typeface="Source Code Pro"/>
              </a:defRPr>
            </a:lvl6pPr>
            <a:lvl7pPr lvl="6" algn="r" rtl="0">
              <a:buNone/>
              <a:defRPr sz="1000">
                <a:solidFill>
                  <a:schemeClr val="accent1"/>
                </a:solidFill>
                <a:latin typeface="Source Code Pro"/>
                <a:ea typeface="Source Code Pro"/>
                <a:cs typeface="Source Code Pro"/>
                <a:sym typeface="Source Code Pro"/>
              </a:defRPr>
            </a:lvl7pPr>
            <a:lvl8pPr lvl="7" algn="r" rtl="0">
              <a:buNone/>
              <a:defRPr sz="1000">
                <a:solidFill>
                  <a:schemeClr val="accent1"/>
                </a:solidFill>
                <a:latin typeface="Source Code Pro"/>
                <a:ea typeface="Source Code Pro"/>
                <a:cs typeface="Source Code Pro"/>
                <a:sym typeface="Source Code Pro"/>
              </a:defRPr>
            </a:lvl8pPr>
            <a:lvl9pPr lvl="8" algn="r" rtl="0">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5"/>
          <p:cNvSpPr txBox="1">
            <a:spLocks noGrp="1"/>
          </p:cNvSpPr>
          <p:nvPr>
            <p:ph type="ctrTitle"/>
          </p:nvPr>
        </p:nvSpPr>
        <p:spPr>
          <a:xfrm>
            <a:off x="77175" y="136800"/>
            <a:ext cx="8946600" cy="1853700"/>
          </a:xfrm>
          <a:prstGeom prst="rect">
            <a:avLst/>
          </a:prstGeom>
        </p:spPr>
        <p:txBody>
          <a:bodyPr spcFirstLastPara="1" wrap="square" lIns="91425" tIns="91425" rIns="91425" bIns="91425" anchor="b" anchorCtr="0">
            <a:noAutofit/>
          </a:bodyPr>
          <a:lstStyle/>
          <a:p>
            <a:pPr marL="0" lvl="0" indent="0" algn="l" rtl="0">
              <a:spcBef>
                <a:spcPts val="1000"/>
              </a:spcBef>
              <a:spcAft>
                <a:spcPts val="0"/>
              </a:spcAft>
              <a:buNone/>
            </a:pPr>
            <a:r>
              <a:rPr lang="en"/>
              <a:t>What makes a team successful?</a:t>
            </a:r>
            <a:endParaRPr/>
          </a:p>
          <a:p>
            <a:pPr marL="0" lvl="0" indent="0" algn="ctr" rtl="0">
              <a:spcBef>
                <a:spcPts val="1000"/>
              </a:spcBef>
              <a:spcAft>
                <a:spcPts val="0"/>
              </a:spcAft>
              <a:buNone/>
            </a:pPr>
            <a:r>
              <a:rPr lang="en" sz="1800">
                <a:solidFill>
                  <a:srgbClr val="FFFF00"/>
                </a:solidFill>
              </a:rPr>
              <a:t>Think Businesses, sports teams, movie productions, and music companies </a:t>
            </a:r>
            <a:endParaRPr sz="1800">
              <a:solidFill>
                <a:srgbClr val="FFFF00"/>
              </a:solidFill>
            </a:endParaRPr>
          </a:p>
        </p:txBody>
      </p:sp>
      <p:sp>
        <p:nvSpPr>
          <p:cNvPr id="216" name="Google Shape;216;p35"/>
          <p:cNvSpPr txBox="1">
            <a:spLocks noGrp="1"/>
          </p:cNvSpPr>
          <p:nvPr>
            <p:ph type="subTitle" idx="1"/>
          </p:nvPr>
        </p:nvSpPr>
        <p:spPr>
          <a:xfrm>
            <a:off x="625500" y="3836975"/>
            <a:ext cx="7893000" cy="1020900"/>
          </a:xfrm>
          <a:prstGeom prst="rect">
            <a:avLst/>
          </a:prstGeom>
        </p:spPr>
        <p:txBody>
          <a:bodyPr spcFirstLastPara="1" wrap="square" lIns="91425" tIns="91425" rIns="91425" bIns="91425" anchor="b" anchorCtr="0">
            <a:noAutofit/>
          </a:bodyPr>
          <a:lstStyle/>
          <a:p>
            <a:pPr marL="0" lvl="0" indent="0" algn="ctr" rtl="0">
              <a:spcBef>
                <a:spcPts val="1000"/>
              </a:spcBef>
              <a:spcAft>
                <a:spcPts val="0"/>
              </a:spcAft>
              <a:buNone/>
            </a:pPr>
            <a:r>
              <a:rPr lang="en" sz="3000">
                <a:solidFill>
                  <a:srgbClr val="980000"/>
                </a:solidFill>
              </a:rPr>
              <a:t>On a piece of paper and write down as many characteristics to the question above</a:t>
            </a:r>
            <a:endParaRPr sz="3000">
              <a:solidFill>
                <a:srgbClr val="980000"/>
              </a:solidFill>
            </a:endParaRPr>
          </a:p>
        </p:txBody>
      </p:sp>
      <p:pic>
        <p:nvPicPr>
          <p:cNvPr id="217" name="Google Shape;217;p35"/>
          <p:cNvPicPr preferRelativeResize="0"/>
          <p:nvPr/>
        </p:nvPicPr>
        <p:blipFill>
          <a:blip r:embed="rId3">
            <a:alphaModFix/>
          </a:blip>
          <a:stretch>
            <a:fillRect/>
          </a:stretch>
        </p:blipFill>
        <p:spPr>
          <a:xfrm>
            <a:off x="3320000" y="2070913"/>
            <a:ext cx="2508425" cy="1685650"/>
          </a:xfrm>
          <a:prstGeom prst="rect">
            <a:avLst/>
          </a:prstGeom>
          <a:noFill/>
          <a:ln>
            <a:noFill/>
          </a:ln>
        </p:spPr>
      </p:pic>
      <p:pic>
        <p:nvPicPr>
          <p:cNvPr id="218" name="Google Shape;218;p35"/>
          <p:cNvPicPr preferRelativeResize="0"/>
          <p:nvPr/>
        </p:nvPicPr>
        <p:blipFill>
          <a:blip r:embed="rId4">
            <a:alphaModFix/>
          </a:blip>
          <a:stretch>
            <a:fillRect/>
          </a:stretch>
        </p:blipFill>
        <p:spPr>
          <a:xfrm>
            <a:off x="449188" y="2108076"/>
            <a:ext cx="2416987" cy="1611325"/>
          </a:xfrm>
          <a:prstGeom prst="rect">
            <a:avLst/>
          </a:prstGeom>
          <a:noFill/>
          <a:ln>
            <a:noFill/>
          </a:ln>
        </p:spPr>
      </p:pic>
      <p:pic>
        <p:nvPicPr>
          <p:cNvPr id="219" name="Google Shape;219;p35"/>
          <p:cNvPicPr preferRelativeResize="0"/>
          <p:nvPr/>
        </p:nvPicPr>
        <p:blipFill>
          <a:blip r:embed="rId5">
            <a:alphaModFix/>
          </a:blip>
          <a:stretch>
            <a:fillRect/>
          </a:stretch>
        </p:blipFill>
        <p:spPr>
          <a:xfrm>
            <a:off x="6241393" y="2108075"/>
            <a:ext cx="2184856" cy="1611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5"/>
          <p:cNvSpPr txBox="1">
            <a:spLocks noGrp="1"/>
          </p:cNvSpPr>
          <p:nvPr>
            <p:ph type="title"/>
          </p:nvPr>
        </p:nvSpPr>
        <p:spPr>
          <a:xfrm>
            <a:off x="685800" y="1828800"/>
            <a:ext cx="7772400" cy="102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E84A"/>
              </a:buClr>
              <a:buFont typeface="Arial"/>
              <a:buNone/>
            </a:pPr>
            <a:r>
              <a:rPr lang="en" sz="8000" b="1" i="0" u="none" strike="noStrike" cap="none">
                <a:solidFill>
                  <a:srgbClr val="FFE84A"/>
                </a:solidFill>
                <a:latin typeface="Arial"/>
                <a:ea typeface="Arial"/>
                <a:cs typeface="Arial"/>
                <a:sym typeface="Arial"/>
              </a:rPr>
              <a:t>GOLD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6"/>
          <p:cNvSpPr txBox="1">
            <a:spLocks noGrp="1"/>
          </p:cNvSpPr>
          <p:nvPr>
            <p:ph type="title"/>
          </p:nvPr>
        </p:nvSpPr>
        <p:spPr>
          <a:xfrm>
            <a:off x="685800" y="114300"/>
            <a:ext cx="6870600" cy="8001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1"/>
              </a:buClr>
              <a:buFont typeface="Libre Baskerville"/>
              <a:buNone/>
            </a:pPr>
            <a:r>
              <a:rPr lang="en" sz="4400" b="1" i="0" u="none" strike="noStrike" cap="none">
                <a:solidFill>
                  <a:schemeClr val="dk1"/>
                </a:solidFill>
                <a:latin typeface="Libre Baskerville"/>
                <a:ea typeface="Libre Baskerville"/>
                <a:cs typeface="Libre Baskerville"/>
                <a:sym typeface="Libre Baskerville"/>
              </a:rPr>
              <a:t>Good as</a:t>
            </a:r>
            <a:r>
              <a:rPr lang="en" sz="4400" b="1" i="0" u="none" strike="noStrike" cap="none">
                <a:solidFill>
                  <a:srgbClr val="FFFF08"/>
                </a:solidFill>
                <a:latin typeface="Libre Baskerville"/>
                <a:ea typeface="Libre Baskerville"/>
                <a:cs typeface="Libre Baskerville"/>
                <a:sym typeface="Libre Baskerville"/>
              </a:rPr>
              <a:t> Gold</a:t>
            </a:r>
            <a:endParaRPr/>
          </a:p>
        </p:txBody>
      </p:sp>
      <p:sp>
        <p:nvSpPr>
          <p:cNvPr id="294" name="Google Shape;294;p46"/>
          <p:cNvSpPr txBox="1">
            <a:spLocks noGrp="1"/>
          </p:cNvSpPr>
          <p:nvPr>
            <p:ph type="body" idx="1"/>
          </p:nvPr>
        </p:nvSpPr>
        <p:spPr>
          <a:xfrm>
            <a:off x="685800" y="1371600"/>
            <a:ext cx="3771900" cy="2743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Libre Baskerville"/>
              <a:buChar char="•"/>
            </a:pPr>
            <a:r>
              <a:rPr lang="en" sz="2800" b="1" i="0" u="none" strike="noStrike" cap="none">
                <a:solidFill>
                  <a:schemeClr val="dk1"/>
                </a:solidFill>
                <a:latin typeface="Libre Baskerville"/>
                <a:ea typeface="Libre Baskerville"/>
                <a:cs typeface="Libre Baskerville"/>
                <a:sym typeface="Libre Baskerville"/>
              </a:rPr>
              <a:t>Prepared</a:t>
            </a:r>
            <a:endParaRPr/>
          </a:p>
          <a:p>
            <a:pPr marL="342900" marR="0" lvl="0" indent="-342900" algn="l" rtl="0">
              <a:lnSpc>
                <a:spcPct val="90000"/>
              </a:lnSpc>
              <a:spcBef>
                <a:spcPts val="560"/>
              </a:spcBef>
              <a:spcAft>
                <a:spcPts val="0"/>
              </a:spcAft>
              <a:buClr>
                <a:schemeClr val="dk1"/>
              </a:buClr>
              <a:buSzPts val="2800"/>
              <a:buFont typeface="Libre Baskerville"/>
              <a:buChar char="•"/>
            </a:pPr>
            <a:r>
              <a:rPr lang="en" sz="2800" b="1" i="0" u="none" strike="noStrike" cap="none">
                <a:solidFill>
                  <a:schemeClr val="dk1"/>
                </a:solidFill>
                <a:latin typeface="Libre Baskerville"/>
                <a:ea typeface="Libre Baskerville"/>
                <a:cs typeface="Libre Baskerville"/>
                <a:sym typeface="Libre Baskerville"/>
              </a:rPr>
              <a:t>Loves to plan</a:t>
            </a:r>
            <a:endParaRPr/>
          </a:p>
          <a:p>
            <a:pPr marL="342900" marR="0" lvl="0" indent="-342900" algn="l" rtl="0">
              <a:lnSpc>
                <a:spcPct val="90000"/>
              </a:lnSpc>
              <a:spcBef>
                <a:spcPts val="560"/>
              </a:spcBef>
              <a:spcAft>
                <a:spcPts val="0"/>
              </a:spcAft>
              <a:buClr>
                <a:schemeClr val="dk1"/>
              </a:buClr>
              <a:buSzPts val="2800"/>
              <a:buFont typeface="Libre Baskerville"/>
              <a:buChar char="•"/>
            </a:pPr>
            <a:r>
              <a:rPr lang="en" sz="2800" b="1" i="0" u="none" strike="noStrike" cap="none">
                <a:solidFill>
                  <a:schemeClr val="dk1"/>
                </a:solidFill>
                <a:latin typeface="Libre Baskerville"/>
                <a:ea typeface="Libre Baskerville"/>
                <a:cs typeface="Libre Baskerville"/>
                <a:sym typeface="Libre Baskerville"/>
              </a:rPr>
              <a:t>Detail-oriented</a:t>
            </a:r>
            <a:endParaRPr/>
          </a:p>
          <a:p>
            <a:pPr marL="342900" marR="0" lvl="0" indent="-342900" algn="l" rtl="0">
              <a:lnSpc>
                <a:spcPct val="90000"/>
              </a:lnSpc>
              <a:spcBef>
                <a:spcPts val="560"/>
              </a:spcBef>
              <a:spcAft>
                <a:spcPts val="0"/>
              </a:spcAft>
              <a:buClr>
                <a:schemeClr val="dk1"/>
              </a:buClr>
              <a:buSzPts val="2800"/>
              <a:buFont typeface="Libre Baskerville"/>
              <a:buChar char="•"/>
            </a:pPr>
            <a:r>
              <a:rPr lang="en" sz="2800" b="1" i="0" u="none" strike="noStrike" cap="none">
                <a:solidFill>
                  <a:schemeClr val="dk1"/>
                </a:solidFill>
                <a:latin typeface="Libre Baskerville"/>
                <a:ea typeface="Libre Baskerville"/>
                <a:cs typeface="Libre Baskerville"/>
                <a:sym typeface="Libre Baskerville"/>
              </a:rPr>
              <a:t>Punctual</a:t>
            </a:r>
            <a:endParaRPr/>
          </a:p>
          <a:p>
            <a:pPr marL="342900" marR="0" lvl="0" indent="-342900" algn="l" rtl="0">
              <a:lnSpc>
                <a:spcPct val="90000"/>
              </a:lnSpc>
              <a:spcBef>
                <a:spcPts val="560"/>
              </a:spcBef>
              <a:spcAft>
                <a:spcPts val="0"/>
              </a:spcAft>
              <a:buClr>
                <a:schemeClr val="dk1"/>
              </a:buClr>
              <a:buSzPts val="2800"/>
              <a:buFont typeface="Libre Baskerville"/>
              <a:buChar char="•"/>
            </a:pPr>
            <a:r>
              <a:rPr lang="en" sz="2800" b="1" i="0" u="none" strike="noStrike" cap="none">
                <a:solidFill>
                  <a:schemeClr val="dk1"/>
                </a:solidFill>
                <a:latin typeface="Libre Baskerville"/>
                <a:ea typeface="Libre Baskerville"/>
                <a:cs typeface="Libre Baskerville"/>
                <a:sym typeface="Libre Baskerville"/>
              </a:rPr>
              <a:t>Strong sense of duty</a:t>
            </a:r>
            <a:endParaRPr/>
          </a:p>
          <a:p>
            <a:pPr marL="342900" marR="0" lvl="0" indent="-165100" algn="l" rtl="0">
              <a:spcBef>
                <a:spcPts val="560"/>
              </a:spcBef>
              <a:spcAft>
                <a:spcPts val="0"/>
              </a:spcAft>
              <a:buClr>
                <a:schemeClr val="dk1"/>
              </a:buClr>
              <a:buSzPts val="2800"/>
              <a:buFont typeface="Arial"/>
              <a:buNone/>
            </a:pPr>
            <a:endParaRPr sz="2800" b="1" i="0" u="none" strike="noStrike" cap="none">
              <a:solidFill>
                <a:schemeClr val="dk1"/>
              </a:solidFill>
              <a:latin typeface="Libre Baskerville"/>
              <a:ea typeface="Libre Baskerville"/>
              <a:cs typeface="Libre Baskerville"/>
              <a:sym typeface="Libre Baskerville"/>
            </a:endParaRPr>
          </a:p>
        </p:txBody>
      </p:sp>
      <p:sp>
        <p:nvSpPr>
          <p:cNvPr id="295" name="Google Shape;295;p46"/>
          <p:cNvSpPr txBox="1">
            <a:spLocks noGrp="1"/>
          </p:cNvSpPr>
          <p:nvPr>
            <p:ph type="body" idx="2"/>
          </p:nvPr>
        </p:nvSpPr>
        <p:spPr>
          <a:xfrm>
            <a:off x="4610100" y="1828800"/>
            <a:ext cx="3771900" cy="308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Libre Baskerville"/>
              <a:buChar char="•"/>
            </a:pPr>
            <a:r>
              <a:rPr lang="en" sz="2800" b="1" i="0" u="none" strike="noStrike" cap="none">
                <a:solidFill>
                  <a:schemeClr val="dk1"/>
                </a:solidFill>
                <a:latin typeface="Libre Baskerville"/>
                <a:ea typeface="Libre Baskerville"/>
                <a:cs typeface="Libre Baskerville"/>
                <a:sym typeface="Libre Baskerville"/>
              </a:rPr>
              <a:t>Belief in rules</a:t>
            </a:r>
            <a:endParaRPr/>
          </a:p>
          <a:p>
            <a:pPr marL="342900" marR="0" lvl="0" indent="-342900" algn="l" rtl="0">
              <a:lnSpc>
                <a:spcPct val="90000"/>
              </a:lnSpc>
              <a:spcBef>
                <a:spcPts val="560"/>
              </a:spcBef>
              <a:spcAft>
                <a:spcPts val="0"/>
              </a:spcAft>
              <a:buClr>
                <a:schemeClr val="dk1"/>
              </a:buClr>
              <a:buSzPts val="2800"/>
              <a:buFont typeface="Libre Baskerville"/>
              <a:buChar char="•"/>
            </a:pPr>
            <a:r>
              <a:rPr lang="en" sz="2800" b="1" i="0" u="none" strike="noStrike" cap="none">
                <a:solidFill>
                  <a:schemeClr val="dk1"/>
                </a:solidFill>
                <a:latin typeface="Libre Baskerville"/>
                <a:ea typeface="Libre Baskerville"/>
                <a:cs typeface="Libre Baskerville"/>
                <a:sym typeface="Libre Baskerville"/>
              </a:rPr>
              <a:t>Values traditions</a:t>
            </a:r>
            <a:endParaRPr/>
          </a:p>
          <a:p>
            <a:pPr marL="342900" marR="0" lvl="0" indent="-342900" algn="l" rtl="0">
              <a:lnSpc>
                <a:spcPct val="90000"/>
              </a:lnSpc>
              <a:spcBef>
                <a:spcPts val="560"/>
              </a:spcBef>
              <a:spcAft>
                <a:spcPts val="0"/>
              </a:spcAft>
              <a:buClr>
                <a:schemeClr val="dk1"/>
              </a:buClr>
              <a:buSzPts val="2800"/>
              <a:buFont typeface="Libre Baskerville"/>
              <a:buChar char="•"/>
            </a:pPr>
            <a:r>
              <a:rPr lang="en" sz="2800" b="1" i="0" u="none" strike="noStrike" cap="none">
                <a:solidFill>
                  <a:schemeClr val="dk1"/>
                </a:solidFill>
                <a:latin typeface="Libre Baskerville"/>
                <a:ea typeface="Libre Baskerville"/>
                <a:cs typeface="Libre Baskerville"/>
                <a:sym typeface="Libre Baskerville"/>
              </a:rPr>
              <a:t>Conscientious</a:t>
            </a:r>
            <a:endParaRPr/>
          </a:p>
          <a:p>
            <a:pPr marL="342900" marR="0" lvl="0" indent="-342900" algn="l" rtl="0">
              <a:lnSpc>
                <a:spcPct val="90000"/>
              </a:lnSpc>
              <a:spcBef>
                <a:spcPts val="560"/>
              </a:spcBef>
              <a:spcAft>
                <a:spcPts val="0"/>
              </a:spcAft>
              <a:buClr>
                <a:schemeClr val="dk1"/>
              </a:buClr>
              <a:buSzPts val="2800"/>
              <a:buFont typeface="Libre Baskerville"/>
              <a:buChar char="•"/>
            </a:pPr>
            <a:r>
              <a:rPr lang="en" sz="2800" b="1" i="0" u="none" strike="noStrike" cap="none">
                <a:solidFill>
                  <a:schemeClr val="dk1"/>
                </a:solidFill>
                <a:latin typeface="Libre Baskerville"/>
                <a:ea typeface="Libre Baskerville"/>
                <a:cs typeface="Libre Baskerville"/>
                <a:sym typeface="Libre Baskerville"/>
              </a:rPr>
              <a:t>Well-organized</a:t>
            </a:r>
            <a:endParaRPr/>
          </a:p>
          <a:p>
            <a:pPr marL="342900" marR="0" lvl="0" indent="-342900" algn="l" rtl="0">
              <a:lnSpc>
                <a:spcPct val="90000"/>
              </a:lnSpc>
              <a:spcBef>
                <a:spcPts val="560"/>
              </a:spcBef>
              <a:spcAft>
                <a:spcPts val="0"/>
              </a:spcAft>
              <a:buClr>
                <a:schemeClr val="dk1"/>
              </a:buClr>
              <a:buSzPts val="2800"/>
              <a:buFont typeface="Libre Baskerville"/>
              <a:buChar char="•"/>
            </a:pPr>
            <a:r>
              <a:rPr lang="en" sz="2800" b="1" i="0" u="none" strike="noStrike" cap="none">
                <a:solidFill>
                  <a:schemeClr val="dk1"/>
                </a:solidFill>
                <a:latin typeface="Libre Baskerville"/>
                <a:ea typeface="Libre Baskerville"/>
                <a:cs typeface="Libre Baskerville"/>
                <a:sym typeface="Libre Baskerville"/>
              </a:rPr>
              <a:t>Most comfortable with a structured environment</a:t>
            </a:r>
            <a:endParaRPr/>
          </a:p>
        </p:txBody>
      </p:sp>
      <p:pic>
        <p:nvPicPr>
          <p:cNvPr id="296" name="Google Shape;296;p46" descr="j0216564"/>
          <p:cNvPicPr preferRelativeResize="0"/>
          <p:nvPr/>
        </p:nvPicPr>
        <p:blipFill rotWithShape="1">
          <a:blip r:embed="rId3">
            <a:alphaModFix/>
          </a:blip>
          <a:srcRect/>
          <a:stretch/>
        </p:blipFill>
        <p:spPr>
          <a:xfrm>
            <a:off x="6019800" y="342900"/>
            <a:ext cx="1627200" cy="1378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7"/>
          <p:cNvSpPr txBox="1">
            <a:spLocks noGrp="1"/>
          </p:cNvSpPr>
          <p:nvPr>
            <p:ph type="title"/>
          </p:nvPr>
        </p:nvSpPr>
        <p:spPr>
          <a:xfrm>
            <a:off x="685800" y="114300"/>
            <a:ext cx="6870600" cy="9144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2"/>
              </a:buClr>
              <a:buFont typeface="Libre Baskerville"/>
              <a:buNone/>
            </a:pPr>
            <a:r>
              <a:rPr lang="en" sz="4400" b="0" i="0" u="none" strike="noStrike" cap="none">
                <a:solidFill>
                  <a:schemeClr val="lt2"/>
                </a:solidFill>
                <a:latin typeface="Libre Baskerville"/>
                <a:ea typeface="Libre Baskerville"/>
                <a:cs typeface="Libre Baskerville"/>
                <a:sym typeface="Libre Baskerville"/>
              </a:rPr>
              <a:t>     </a:t>
            </a:r>
            <a:r>
              <a:rPr lang="en" sz="4400" b="1" i="0" u="none" strike="noStrike" cap="none">
                <a:solidFill>
                  <a:schemeClr val="dk1"/>
                </a:solidFill>
                <a:latin typeface="Libre Baskerville"/>
                <a:ea typeface="Libre Baskerville"/>
                <a:cs typeface="Libre Baskerville"/>
                <a:sym typeface="Libre Baskerville"/>
              </a:rPr>
              <a:t>Gold Strengths</a:t>
            </a:r>
            <a:endParaRPr/>
          </a:p>
        </p:txBody>
      </p:sp>
      <p:sp>
        <p:nvSpPr>
          <p:cNvPr id="303" name="Google Shape;303;p47"/>
          <p:cNvSpPr txBox="1">
            <a:spLocks noGrp="1"/>
          </p:cNvSpPr>
          <p:nvPr>
            <p:ph type="body" idx="1"/>
          </p:nvPr>
        </p:nvSpPr>
        <p:spPr>
          <a:xfrm>
            <a:off x="685800" y="1028700"/>
            <a:ext cx="3771900" cy="30861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Font typeface="Libre Baskerville"/>
              <a:buNone/>
            </a:pPr>
            <a:r>
              <a:rPr lang="en" sz="2800" b="1" i="0" u="none" strike="noStrike" cap="none">
                <a:solidFill>
                  <a:schemeClr val="dk1"/>
                </a:solidFill>
                <a:latin typeface="Libre Baskerville"/>
                <a:ea typeface="Libre Baskerville"/>
                <a:cs typeface="Libre Baskerville"/>
                <a:sym typeface="Libre Baskerville"/>
              </a:rPr>
              <a:t>Belonging</a:t>
            </a:r>
            <a:endParaRPr/>
          </a:p>
          <a:p>
            <a:pPr marL="342900" marR="0" lvl="0" indent="-342900" algn="ctr" rtl="0">
              <a:lnSpc>
                <a:spcPct val="100000"/>
              </a:lnSpc>
              <a:spcBef>
                <a:spcPts val="560"/>
              </a:spcBef>
              <a:spcAft>
                <a:spcPts val="0"/>
              </a:spcAft>
              <a:buClr>
                <a:schemeClr val="dk1"/>
              </a:buClr>
              <a:buFont typeface="Libre Baskerville"/>
              <a:buNone/>
            </a:pPr>
            <a:r>
              <a:rPr lang="en" sz="2800" b="1" i="0" u="none" strike="noStrike" cap="none">
                <a:solidFill>
                  <a:schemeClr val="dk1"/>
                </a:solidFill>
                <a:latin typeface="Libre Baskerville"/>
                <a:ea typeface="Libre Baskerville"/>
                <a:cs typeface="Libre Baskerville"/>
                <a:sym typeface="Libre Baskerville"/>
              </a:rPr>
              <a:t>Caretaking</a:t>
            </a:r>
            <a:endParaRPr/>
          </a:p>
          <a:p>
            <a:pPr marL="342900" marR="0" lvl="0" indent="-342900" algn="ctr" rtl="0">
              <a:lnSpc>
                <a:spcPct val="100000"/>
              </a:lnSpc>
              <a:spcBef>
                <a:spcPts val="560"/>
              </a:spcBef>
              <a:spcAft>
                <a:spcPts val="0"/>
              </a:spcAft>
              <a:buClr>
                <a:schemeClr val="dk1"/>
              </a:buClr>
              <a:buFont typeface="Libre Baskerville"/>
              <a:buNone/>
            </a:pPr>
            <a:r>
              <a:rPr lang="en" sz="2800" b="1" i="0" u="none" strike="noStrike" cap="none">
                <a:solidFill>
                  <a:schemeClr val="dk1"/>
                </a:solidFill>
                <a:latin typeface="Libre Baskerville"/>
                <a:ea typeface="Libre Baskerville"/>
                <a:cs typeface="Libre Baskerville"/>
                <a:sym typeface="Libre Baskerville"/>
              </a:rPr>
              <a:t>Collecting data</a:t>
            </a:r>
            <a:endParaRPr/>
          </a:p>
          <a:p>
            <a:pPr marL="342900" marR="0" lvl="0" indent="-342900" algn="ctr" rtl="0">
              <a:lnSpc>
                <a:spcPct val="100000"/>
              </a:lnSpc>
              <a:spcBef>
                <a:spcPts val="560"/>
              </a:spcBef>
              <a:spcAft>
                <a:spcPts val="0"/>
              </a:spcAft>
              <a:buClr>
                <a:schemeClr val="dk1"/>
              </a:buClr>
              <a:buFont typeface="Libre Baskerville"/>
              <a:buNone/>
            </a:pPr>
            <a:r>
              <a:rPr lang="en" sz="2800" b="1" i="0" u="none" strike="noStrike" cap="none">
                <a:solidFill>
                  <a:schemeClr val="dk1"/>
                </a:solidFill>
                <a:latin typeface="Libre Baskerville"/>
                <a:ea typeface="Libre Baskerville"/>
                <a:cs typeface="Libre Baskerville"/>
                <a:sym typeface="Libre Baskerville"/>
              </a:rPr>
              <a:t>Contributing</a:t>
            </a:r>
            <a:endParaRPr/>
          </a:p>
          <a:p>
            <a:pPr marL="342900" marR="0" lvl="0" indent="-342900" algn="ctr" rtl="0">
              <a:lnSpc>
                <a:spcPct val="100000"/>
              </a:lnSpc>
              <a:spcBef>
                <a:spcPts val="560"/>
              </a:spcBef>
              <a:spcAft>
                <a:spcPts val="0"/>
              </a:spcAft>
              <a:buClr>
                <a:schemeClr val="dk1"/>
              </a:buClr>
              <a:buFont typeface="Libre Baskerville"/>
              <a:buNone/>
            </a:pPr>
            <a:r>
              <a:rPr lang="en" sz="2800" b="1" i="0" u="none" strike="noStrike" cap="none">
                <a:solidFill>
                  <a:schemeClr val="dk1"/>
                </a:solidFill>
                <a:latin typeface="Libre Baskerville"/>
                <a:ea typeface="Libre Baskerville"/>
                <a:cs typeface="Libre Baskerville"/>
                <a:sym typeface="Libre Baskerville"/>
              </a:rPr>
              <a:t>Coordinating</a:t>
            </a:r>
            <a:endParaRPr/>
          </a:p>
          <a:p>
            <a:pPr marL="342900" marR="0" lvl="0" indent="-342900" algn="ctr" rtl="0">
              <a:lnSpc>
                <a:spcPct val="100000"/>
              </a:lnSpc>
              <a:spcBef>
                <a:spcPts val="560"/>
              </a:spcBef>
              <a:spcAft>
                <a:spcPts val="0"/>
              </a:spcAft>
              <a:buClr>
                <a:schemeClr val="dk1"/>
              </a:buClr>
              <a:buFont typeface="Libre Baskerville"/>
              <a:buNone/>
            </a:pPr>
            <a:r>
              <a:rPr lang="en" sz="2800" b="1" i="0" u="none" strike="noStrike" cap="none">
                <a:solidFill>
                  <a:schemeClr val="dk1"/>
                </a:solidFill>
                <a:latin typeface="Libre Baskerville"/>
                <a:ea typeface="Libre Baskerville"/>
                <a:cs typeface="Libre Baskerville"/>
                <a:sym typeface="Libre Baskerville"/>
              </a:rPr>
              <a:t>Delegating</a:t>
            </a:r>
            <a:endParaRPr/>
          </a:p>
          <a:p>
            <a:pPr marL="342900" marR="0" lvl="0" indent="-342900" algn="ctr" rtl="0">
              <a:lnSpc>
                <a:spcPct val="100000"/>
              </a:lnSpc>
              <a:spcBef>
                <a:spcPts val="560"/>
              </a:spcBef>
              <a:spcAft>
                <a:spcPts val="0"/>
              </a:spcAft>
              <a:buClr>
                <a:schemeClr val="dk1"/>
              </a:buClr>
              <a:buFont typeface="Libre Baskerville"/>
              <a:buNone/>
            </a:pPr>
            <a:r>
              <a:rPr lang="en" sz="2800" b="1" i="0" u="none" strike="noStrike" cap="none">
                <a:solidFill>
                  <a:schemeClr val="dk1"/>
                </a:solidFill>
                <a:latin typeface="Libre Baskerville"/>
                <a:ea typeface="Libre Baskerville"/>
                <a:cs typeface="Libre Baskerville"/>
                <a:sym typeface="Libre Baskerville"/>
              </a:rPr>
              <a:t>Family</a:t>
            </a:r>
            <a:endParaRPr/>
          </a:p>
          <a:p>
            <a:pPr marL="342900" marR="0" lvl="0" indent="-342900" algn="ctr" rtl="0">
              <a:lnSpc>
                <a:spcPct val="100000"/>
              </a:lnSpc>
              <a:spcBef>
                <a:spcPts val="560"/>
              </a:spcBef>
              <a:spcAft>
                <a:spcPts val="0"/>
              </a:spcAft>
              <a:buClr>
                <a:srgbClr val="FFFF08"/>
              </a:buClr>
              <a:buFont typeface="Libre Baskerville"/>
              <a:buNone/>
            </a:pPr>
            <a:r>
              <a:rPr lang="en" sz="2800" b="1" i="0" u="none" strike="noStrike" cap="none">
                <a:solidFill>
                  <a:srgbClr val="FFFF08"/>
                </a:solidFill>
                <a:latin typeface="Libre Baskerville"/>
                <a:ea typeface="Libre Baskerville"/>
                <a:cs typeface="Libre Baskerville"/>
                <a:sym typeface="Libre Baskerville"/>
              </a:rPr>
              <a:t> </a:t>
            </a:r>
            <a:endParaRPr/>
          </a:p>
        </p:txBody>
      </p:sp>
      <p:sp>
        <p:nvSpPr>
          <p:cNvPr id="304" name="Google Shape;304;p47"/>
          <p:cNvSpPr txBox="1">
            <a:spLocks noGrp="1"/>
          </p:cNvSpPr>
          <p:nvPr>
            <p:ph type="body" idx="2"/>
          </p:nvPr>
        </p:nvSpPr>
        <p:spPr>
          <a:xfrm>
            <a:off x="4610100" y="1143000"/>
            <a:ext cx="3771900" cy="30861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Font typeface="Libre Baskerville"/>
              <a:buNone/>
            </a:pPr>
            <a:r>
              <a:rPr lang="en" sz="2800" b="1" i="0" u="none" strike="noStrike" cap="none">
                <a:solidFill>
                  <a:schemeClr val="dk1"/>
                </a:solidFill>
                <a:latin typeface="Libre Baskerville"/>
                <a:ea typeface="Libre Baskerville"/>
                <a:cs typeface="Libre Baskerville"/>
                <a:sym typeface="Libre Baskerville"/>
              </a:rPr>
              <a:t>Following directions</a:t>
            </a:r>
            <a:endParaRPr/>
          </a:p>
          <a:p>
            <a:pPr marL="342900" marR="0" lvl="0" indent="-342900" algn="ctr" rtl="0">
              <a:lnSpc>
                <a:spcPct val="100000"/>
              </a:lnSpc>
              <a:spcBef>
                <a:spcPts val="560"/>
              </a:spcBef>
              <a:spcAft>
                <a:spcPts val="0"/>
              </a:spcAft>
              <a:buClr>
                <a:schemeClr val="dk1"/>
              </a:buClr>
              <a:buFont typeface="Libre Baskerville"/>
              <a:buNone/>
            </a:pPr>
            <a:r>
              <a:rPr lang="en" sz="2800" b="1" i="0" u="none" strike="noStrike" cap="none">
                <a:solidFill>
                  <a:schemeClr val="dk1"/>
                </a:solidFill>
                <a:latin typeface="Libre Baskerville"/>
                <a:ea typeface="Libre Baskerville"/>
                <a:cs typeface="Libre Baskerville"/>
                <a:sym typeface="Libre Baskerville"/>
              </a:rPr>
              <a:t>Paying attention to detail</a:t>
            </a:r>
            <a:endParaRPr/>
          </a:p>
          <a:p>
            <a:pPr marL="342900" marR="0" lvl="0" indent="-342900" algn="ctr" rtl="0">
              <a:lnSpc>
                <a:spcPct val="100000"/>
              </a:lnSpc>
              <a:spcBef>
                <a:spcPts val="560"/>
              </a:spcBef>
              <a:spcAft>
                <a:spcPts val="0"/>
              </a:spcAft>
              <a:buClr>
                <a:schemeClr val="dk1"/>
              </a:buClr>
              <a:buFont typeface="Libre Baskerville"/>
              <a:buNone/>
            </a:pPr>
            <a:r>
              <a:rPr lang="en" sz="2800" b="1" i="0" u="none" strike="noStrike" cap="none">
                <a:solidFill>
                  <a:schemeClr val="dk1"/>
                </a:solidFill>
                <a:latin typeface="Libre Baskerville"/>
                <a:ea typeface="Libre Baskerville"/>
                <a:cs typeface="Libre Baskerville"/>
                <a:sym typeface="Libre Baskerville"/>
              </a:rPr>
              <a:t>Organizing</a:t>
            </a:r>
            <a:endParaRPr/>
          </a:p>
          <a:p>
            <a:pPr marL="342900" marR="0" lvl="0" indent="-342900" algn="ctr" rtl="0">
              <a:lnSpc>
                <a:spcPct val="100000"/>
              </a:lnSpc>
              <a:spcBef>
                <a:spcPts val="560"/>
              </a:spcBef>
              <a:spcAft>
                <a:spcPts val="0"/>
              </a:spcAft>
              <a:buClr>
                <a:schemeClr val="dk1"/>
              </a:buClr>
              <a:buFont typeface="Libre Baskerville"/>
              <a:buNone/>
            </a:pPr>
            <a:r>
              <a:rPr lang="en" sz="2800" b="1" i="0" u="none" strike="noStrike" cap="none">
                <a:solidFill>
                  <a:schemeClr val="dk1"/>
                </a:solidFill>
                <a:latin typeface="Libre Baskerville"/>
                <a:ea typeface="Libre Baskerville"/>
                <a:cs typeface="Libre Baskerville"/>
                <a:sym typeface="Libre Baskerville"/>
              </a:rPr>
              <a:t>Planning ahead</a:t>
            </a:r>
            <a:endParaRPr/>
          </a:p>
          <a:p>
            <a:pPr marL="342900" marR="0" lvl="0" indent="-342900" algn="ctr" rtl="0">
              <a:lnSpc>
                <a:spcPct val="100000"/>
              </a:lnSpc>
              <a:spcBef>
                <a:spcPts val="560"/>
              </a:spcBef>
              <a:spcAft>
                <a:spcPts val="0"/>
              </a:spcAft>
              <a:buClr>
                <a:schemeClr val="dk1"/>
              </a:buClr>
              <a:buFont typeface="Libre Baskerville"/>
              <a:buNone/>
            </a:pPr>
            <a:r>
              <a:rPr lang="en" sz="2800" b="1" i="0" u="none" strike="noStrike" cap="none">
                <a:solidFill>
                  <a:schemeClr val="dk1"/>
                </a:solidFill>
                <a:latin typeface="Libre Baskerville"/>
                <a:ea typeface="Libre Baskerville"/>
                <a:cs typeface="Libre Baskerville"/>
                <a:sym typeface="Libre Baskerville"/>
              </a:rPr>
              <a:t>Supervising</a:t>
            </a:r>
            <a:r>
              <a:rPr lang="en" sz="2800" b="1" i="0" u="none" strike="noStrike" cap="none">
                <a:solidFill>
                  <a:schemeClr val="dk1"/>
                </a:solidFill>
                <a:latin typeface="Arial"/>
                <a:ea typeface="Arial"/>
                <a:cs typeface="Arial"/>
                <a:sym typeface="Arial"/>
              </a:rPr>
              <a:t> </a:t>
            </a:r>
            <a:endParaRPr/>
          </a:p>
          <a:p>
            <a:pPr marL="342900" marR="0" lvl="0" indent="-165100" algn="l" rtl="0">
              <a:spcBef>
                <a:spcPts val="560"/>
              </a:spcBef>
              <a:spcAft>
                <a:spcPts val="0"/>
              </a:spcAft>
              <a:buClr>
                <a:schemeClr val="dk1"/>
              </a:buClr>
              <a:buSzPts val="2800"/>
              <a:buFont typeface="Arial"/>
              <a:buNone/>
            </a:pPr>
            <a:endParaRPr sz="2800" b="1" i="0" u="none" strike="noStrike" cap="none">
              <a:solidFill>
                <a:schemeClr val="dk1"/>
              </a:solidFill>
              <a:latin typeface="Arial"/>
              <a:ea typeface="Arial"/>
              <a:cs typeface="Arial"/>
              <a:sym typeface="Arial"/>
            </a:endParaRPr>
          </a:p>
        </p:txBody>
      </p:sp>
      <p:pic>
        <p:nvPicPr>
          <p:cNvPr id="305" name="Google Shape;305;p47"/>
          <p:cNvPicPr preferRelativeResize="0"/>
          <p:nvPr/>
        </p:nvPicPr>
        <p:blipFill rotWithShape="1">
          <a:blip r:embed="rId3">
            <a:alphaModFix/>
          </a:blip>
          <a:srcRect/>
          <a:stretch/>
        </p:blipFill>
        <p:spPr>
          <a:xfrm>
            <a:off x="3962400" y="1600200"/>
            <a:ext cx="1265100" cy="2171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8"/>
          <p:cNvSpPr txBox="1">
            <a:spLocks noGrp="1"/>
          </p:cNvSpPr>
          <p:nvPr>
            <p:ph type="title"/>
          </p:nvPr>
        </p:nvSpPr>
        <p:spPr>
          <a:xfrm>
            <a:off x="634250" y="209550"/>
            <a:ext cx="7303200" cy="7428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1"/>
              </a:buClr>
              <a:buFont typeface="Libre Baskerville"/>
              <a:buNone/>
            </a:pPr>
            <a:r>
              <a:rPr lang="en" sz="3600" b="1" i="0" u="none" strike="noStrike" cap="none">
                <a:solidFill>
                  <a:schemeClr val="dk1"/>
                </a:solidFill>
                <a:latin typeface="Libre Baskerville"/>
                <a:ea typeface="Libre Baskerville"/>
                <a:cs typeface="Libre Baskerville"/>
                <a:sym typeface="Libre Baskerville"/>
              </a:rPr>
              <a:t>Communicating with Golds</a:t>
            </a:r>
            <a:endParaRPr sz="3600"/>
          </a:p>
        </p:txBody>
      </p:sp>
      <p:sp>
        <p:nvSpPr>
          <p:cNvPr id="312" name="Google Shape;312;p48"/>
          <p:cNvSpPr txBox="1">
            <a:spLocks noGrp="1"/>
          </p:cNvSpPr>
          <p:nvPr>
            <p:ph type="body" idx="1"/>
          </p:nvPr>
        </p:nvSpPr>
        <p:spPr>
          <a:xfrm>
            <a:off x="685800" y="971550"/>
            <a:ext cx="3771900" cy="3143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Libre Baskerville"/>
              <a:buChar char="•"/>
            </a:pPr>
            <a:r>
              <a:rPr lang="en" sz="2400" b="1" i="0" u="none" strike="noStrike" cap="none">
                <a:solidFill>
                  <a:schemeClr val="dk1"/>
                </a:solidFill>
                <a:latin typeface="Libre Baskerville"/>
                <a:ea typeface="Libre Baskerville"/>
                <a:cs typeface="Libre Baskerville"/>
                <a:sym typeface="Libre Baskerville"/>
              </a:rPr>
              <a:t>Golds can come across as businesslike.</a:t>
            </a:r>
            <a:endParaRPr/>
          </a:p>
          <a:p>
            <a:pPr marL="342900" marR="0" lvl="0" indent="-342900" algn="l" rtl="0">
              <a:lnSpc>
                <a:spcPct val="90000"/>
              </a:lnSpc>
              <a:spcBef>
                <a:spcPts val="480"/>
              </a:spcBef>
              <a:spcAft>
                <a:spcPts val="0"/>
              </a:spcAft>
              <a:buClr>
                <a:schemeClr val="dk1"/>
              </a:buClr>
              <a:buSzPts val="2400"/>
              <a:buFont typeface="Libre Baskerville"/>
              <a:buChar char="•"/>
            </a:pPr>
            <a:r>
              <a:rPr lang="en" sz="2400" b="1" i="0" u="none" strike="noStrike" cap="none">
                <a:solidFill>
                  <a:schemeClr val="dk1"/>
                </a:solidFill>
                <a:latin typeface="Libre Baskerville"/>
                <a:ea typeface="Libre Baskerville"/>
                <a:cs typeface="Libre Baskerville"/>
                <a:sym typeface="Libre Baskerville"/>
              </a:rPr>
              <a:t>In conversation, they want structure.</a:t>
            </a:r>
            <a:endParaRPr/>
          </a:p>
          <a:p>
            <a:pPr marL="342900" marR="0" lvl="0" indent="-342900" algn="l" rtl="0">
              <a:lnSpc>
                <a:spcPct val="90000"/>
              </a:lnSpc>
              <a:spcBef>
                <a:spcPts val="480"/>
              </a:spcBef>
              <a:spcAft>
                <a:spcPts val="0"/>
              </a:spcAft>
              <a:buClr>
                <a:schemeClr val="dk1"/>
              </a:buClr>
              <a:buSzPts val="2400"/>
              <a:buFont typeface="Libre Baskerville"/>
              <a:buChar char="•"/>
            </a:pPr>
            <a:r>
              <a:rPr lang="en" sz="2400" b="1" i="0" u="none" strike="noStrike" cap="none">
                <a:solidFill>
                  <a:schemeClr val="dk1"/>
                </a:solidFill>
                <a:latin typeface="Libre Baskerville"/>
                <a:ea typeface="Libre Baskerville"/>
                <a:cs typeface="Libre Baskerville"/>
                <a:sym typeface="Libre Baskerville"/>
              </a:rPr>
              <a:t>“Can we do it the way we have always done it?”</a:t>
            </a:r>
            <a:endParaRPr/>
          </a:p>
          <a:p>
            <a:pPr marL="342900" marR="0" lvl="0" indent="-342900" algn="l" rtl="0">
              <a:lnSpc>
                <a:spcPct val="90000"/>
              </a:lnSpc>
              <a:spcBef>
                <a:spcPts val="480"/>
              </a:spcBef>
              <a:spcAft>
                <a:spcPts val="0"/>
              </a:spcAft>
              <a:buClr>
                <a:schemeClr val="dk1"/>
              </a:buClr>
              <a:buSzPts val="2400"/>
              <a:buFont typeface="Libre Baskerville"/>
              <a:buChar char="•"/>
            </a:pPr>
            <a:r>
              <a:rPr lang="en" sz="2400" b="1" i="0" u="none" strike="noStrike" cap="none">
                <a:solidFill>
                  <a:schemeClr val="dk1"/>
                </a:solidFill>
                <a:latin typeface="Libre Baskerville"/>
                <a:ea typeface="Libre Baskerville"/>
                <a:cs typeface="Libre Baskerville"/>
                <a:sym typeface="Libre Baskerville"/>
              </a:rPr>
              <a:t>Golds listen for details. </a:t>
            </a:r>
            <a:endParaRPr/>
          </a:p>
          <a:p>
            <a:pPr marL="342900" marR="0" lvl="0" indent="-190500" algn="l" rtl="0">
              <a:spcBef>
                <a:spcPts val="480"/>
              </a:spcBef>
              <a:spcAft>
                <a:spcPts val="0"/>
              </a:spcAft>
              <a:buClr>
                <a:schemeClr val="dk1"/>
              </a:buClr>
              <a:buSzPts val="2400"/>
              <a:buFont typeface="Arial"/>
              <a:buNone/>
            </a:pPr>
            <a:endParaRPr sz="2400" b="1" i="0" u="none" strike="noStrike" cap="none">
              <a:solidFill>
                <a:schemeClr val="dk1"/>
              </a:solidFill>
              <a:latin typeface="Libre Baskerville"/>
              <a:ea typeface="Libre Baskerville"/>
              <a:cs typeface="Libre Baskerville"/>
              <a:sym typeface="Libre Baskerville"/>
            </a:endParaRPr>
          </a:p>
        </p:txBody>
      </p:sp>
      <p:pic>
        <p:nvPicPr>
          <p:cNvPr id="313" name="Google Shape;313;p48"/>
          <p:cNvPicPr preferRelativeResize="0">
            <a:picLocks noGrp="1"/>
          </p:cNvPicPr>
          <p:nvPr>
            <p:ph type="body" idx="2"/>
          </p:nvPr>
        </p:nvPicPr>
        <p:blipFill rotWithShape="1">
          <a:blip r:embed="rId3">
            <a:alphaModFix/>
          </a:blip>
          <a:srcRect/>
          <a:stretch/>
        </p:blipFill>
        <p:spPr>
          <a:xfrm>
            <a:off x="5151525" y="1040500"/>
            <a:ext cx="3771900" cy="2305200"/>
          </a:xfrm>
          <a:prstGeom prst="rect">
            <a:avLst/>
          </a:prstGeom>
          <a:noFill/>
          <a:ln>
            <a:noFill/>
          </a:ln>
        </p:spPr>
      </p:pic>
      <p:sp>
        <p:nvSpPr>
          <p:cNvPr id="314" name="Google Shape;314;p48"/>
          <p:cNvSpPr txBox="1"/>
          <p:nvPr/>
        </p:nvSpPr>
        <p:spPr>
          <a:xfrm>
            <a:off x="4749525" y="3488875"/>
            <a:ext cx="4173900" cy="145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400" b="1" i="0" u="none" strike="noStrike" cap="none">
                <a:solidFill>
                  <a:schemeClr val="dk1"/>
                </a:solidFill>
                <a:latin typeface="Libre Baskerville"/>
                <a:ea typeface="Libre Baskerville"/>
                <a:cs typeface="Libre Baskerville"/>
                <a:sym typeface="Libre Baskerville"/>
              </a:rPr>
              <a:t>Golds are thinking right now, “Slow down! I am still writing notes on Blues!”</a:t>
            </a:r>
            <a:endParaRPr sz="2400" b="1" i="0" u="none" strike="noStrike" cap="none">
              <a:solidFill>
                <a:schemeClr val="dk1"/>
              </a:solidFill>
              <a:latin typeface="Libre Baskerville"/>
              <a:ea typeface="Libre Baskerville"/>
              <a:cs typeface="Libre Baskerville"/>
              <a:sym typeface="Libre Baskerville"/>
            </a:endParaRPr>
          </a:p>
          <a:p>
            <a:pPr marL="0" marR="0" lvl="0" indent="0" algn="l" rtl="0">
              <a:lnSpc>
                <a:spcPct val="100000"/>
              </a:lnSpc>
              <a:spcBef>
                <a:spcPts val="0"/>
              </a:spcBef>
              <a:spcAft>
                <a:spcPts val="0"/>
              </a:spcAft>
              <a:buNone/>
            </a:pPr>
            <a:endParaRPr sz="2400" b="1" i="0" u="none" strike="noStrike" cap="none">
              <a:solidFill>
                <a:schemeClr val="dk1"/>
              </a:solidFill>
              <a:latin typeface="Libre Baskerville"/>
              <a:ea typeface="Libre Baskerville"/>
              <a:cs typeface="Libre Baskerville"/>
              <a:sym typeface="Libre Baskervill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9"/>
          <p:cNvSpPr txBox="1">
            <a:spLocks noGrp="1"/>
          </p:cNvSpPr>
          <p:nvPr>
            <p:ph type="title"/>
          </p:nvPr>
        </p:nvSpPr>
        <p:spPr>
          <a:xfrm>
            <a:off x="685800" y="114300"/>
            <a:ext cx="6870600" cy="8001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E0E02"/>
              </a:buClr>
              <a:buFont typeface="Libre Baskerville"/>
              <a:buNone/>
            </a:pPr>
            <a:r>
              <a:rPr lang="en" sz="4400" b="1" i="0" u="none" strike="noStrike" cap="none">
                <a:solidFill>
                  <a:srgbClr val="0E0E02"/>
                </a:solidFill>
                <a:latin typeface="Libre Baskerville"/>
                <a:ea typeface="Libre Baskerville"/>
                <a:cs typeface="Libre Baskerville"/>
                <a:sym typeface="Libre Baskerville"/>
              </a:rPr>
              <a:t>The World vs. Gold</a:t>
            </a:r>
            <a:endParaRPr/>
          </a:p>
        </p:txBody>
      </p:sp>
      <p:sp>
        <p:nvSpPr>
          <p:cNvPr id="321" name="Google Shape;321;p49"/>
          <p:cNvSpPr txBox="1">
            <a:spLocks noGrp="1"/>
          </p:cNvSpPr>
          <p:nvPr>
            <p:ph type="body" idx="1"/>
          </p:nvPr>
        </p:nvSpPr>
        <p:spPr>
          <a:xfrm>
            <a:off x="609600" y="1028700"/>
            <a:ext cx="3886200" cy="3029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rgbClr val="0E0E02"/>
              </a:buClr>
              <a:buFont typeface="Libre Baskerville"/>
              <a:buNone/>
            </a:pPr>
            <a:r>
              <a:rPr lang="en" sz="2200" b="1" i="1" u="none" strike="noStrike" cap="none">
                <a:solidFill>
                  <a:srgbClr val="0E0E02"/>
                </a:solidFill>
                <a:latin typeface="Libre Baskerville"/>
                <a:ea typeface="Libre Baskerville"/>
                <a:cs typeface="Libre Baskerville"/>
                <a:sym typeface="Libre Baskerville"/>
              </a:rPr>
              <a:t>Creating stress for Golds…	</a:t>
            </a:r>
            <a:endParaRPr/>
          </a:p>
          <a:p>
            <a:pPr marL="342900" marR="0" lvl="0" indent="-311150" algn="l" rtl="0">
              <a:lnSpc>
                <a:spcPct val="80000"/>
              </a:lnSpc>
              <a:spcBef>
                <a:spcPts val="460"/>
              </a:spcBef>
              <a:spcAft>
                <a:spcPts val="0"/>
              </a:spcAft>
              <a:buClr>
                <a:srgbClr val="0E0E02"/>
              </a:buClr>
              <a:buSzPts val="1800"/>
              <a:buFont typeface="Libre Baskerville"/>
              <a:buChar char="-"/>
            </a:pPr>
            <a:r>
              <a:rPr lang="en" b="0" i="0" u="none" strike="noStrike" cap="none">
                <a:solidFill>
                  <a:srgbClr val="0E0E02"/>
                </a:solidFill>
                <a:latin typeface="Libre Baskerville"/>
                <a:ea typeface="Libre Baskerville"/>
                <a:cs typeface="Libre Baskerville"/>
                <a:sym typeface="Libre Baskerville"/>
              </a:rPr>
              <a:t>Incomplete answers or unclear tasks</a:t>
            </a:r>
            <a:endParaRPr/>
          </a:p>
          <a:p>
            <a:pPr marL="342900" marR="0" lvl="0" indent="-311150" algn="l" rtl="0">
              <a:lnSpc>
                <a:spcPct val="80000"/>
              </a:lnSpc>
              <a:spcBef>
                <a:spcPts val="460"/>
              </a:spcBef>
              <a:spcAft>
                <a:spcPts val="0"/>
              </a:spcAft>
              <a:buClr>
                <a:srgbClr val="0E0E02"/>
              </a:buClr>
              <a:buSzPts val="1800"/>
              <a:buFont typeface="Libre Baskerville"/>
              <a:buChar char="-"/>
            </a:pPr>
            <a:r>
              <a:rPr lang="en" b="0" i="0" u="none" strike="noStrike" cap="none">
                <a:solidFill>
                  <a:srgbClr val="0E0E02"/>
                </a:solidFill>
                <a:latin typeface="Libre Baskerville"/>
                <a:ea typeface="Libre Baskerville"/>
                <a:cs typeface="Libre Baskerville"/>
                <a:sym typeface="Libre Baskerville"/>
              </a:rPr>
              <a:t>Disorganization</a:t>
            </a:r>
            <a:endParaRPr/>
          </a:p>
          <a:p>
            <a:pPr marL="342900" marR="0" lvl="0" indent="-311150" algn="l" rtl="0">
              <a:lnSpc>
                <a:spcPct val="80000"/>
              </a:lnSpc>
              <a:spcBef>
                <a:spcPts val="460"/>
              </a:spcBef>
              <a:spcAft>
                <a:spcPts val="0"/>
              </a:spcAft>
              <a:buClr>
                <a:srgbClr val="0E0E02"/>
              </a:buClr>
              <a:buSzPts val="1800"/>
              <a:buFont typeface="Libre Baskerville"/>
              <a:buChar char="-"/>
            </a:pPr>
            <a:r>
              <a:rPr lang="en" b="0" i="0" u="none" strike="noStrike" cap="none">
                <a:solidFill>
                  <a:srgbClr val="0E0E02"/>
                </a:solidFill>
                <a:latin typeface="Libre Baskerville"/>
                <a:ea typeface="Libre Baskerville"/>
                <a:cs typeface="Libre Baskerville"/>
                <a:sym typeface="Libre Baskerville"/>
              </a:rPr>
              <a:t>Too many things going on at one time</a:t>
            </a:r>
            <a:endParaRPr/>
          </a:p>
          <a:p>
            <a:pPr marL="342900" marR="0" lvl="0" indent="-311150" algn="l" rtl="0">
              <a:lnSpc>
                <a:spcPct val="80000"/>
              </a:lnSpc>
              <a:spcBef>
                <a:spcPts val="460"/>
              </a:spcBef>
              <a:spcAft>
                <a:spcPts val="0"/>
              </a:spcAft>
              <a:buClr>
                <a:srgbClr val="0E0E02"/>
              </a:buClr>
              <a:buSzPts val="1800"/>
              <a:buFont typeface="Libre Baskerville"/>
              <a:buChar char="-"/>
            </a:pPr>
            <a:r>
              <a:rPr lang="en" b="0" i="0" u="none" strike="noStrike" cap="none">
                <a:solidFill>
                  <a:srgbClr val="0E0E02"/>
                </a:solidFill>
                <a:latin typeface="Libre Baskerville"/>
                <a:ea typeface="Libre Baskerville"/>
                <a:cs typeface="Libre Baskerville"/>
                <a:sym typeface="Libre Baskerville"/>
              </a:rPr>
              <a:t>Waste</a:t>
            </a:r>
            <a:endParaRPr/>
          </a:p>
          <a:p>
            <a:pPr marL="342900" marR="0" lvl="0" indent="-311150" algn="l" rtl="0">
              <a:lnSpc>
                <a:spcPct val="80000"/>
              </a:lnSpc>
              <a:spcBef>
                <a:spcPts val="460"/>
              </a:spcBef>
              <a:spcAft>
                <a:spcPts val="0"/>
              </a:spcAft>
              <a:buClr>
                <a:srgbClr val="0E0E02"/>
              </a:buClr>
              <a:buSzPts val="1800"/>
              <a:buFont typeface="Libre Baskerville"/>
              <a:buChar char="-"/>
            </a:pPr>
            <a:r>
              <a:rPr lang="en" b="0" i="0" u="none" strike="noStrike" cap="none">
                <a:solidFill>
                  <a:srgbClr val="0E0E02"/>
                </a:solidFill>
                <a:latin typeface="Libre Baskerville"/>
                <a:ea typeface="Libre Baskerville"/>
                <a:cs typeface="Libre Baskerville"/>
                <a:sym typeface="Libre Baskerville"/>
              </a:rPr>
              <a:t>People not agreeing</a:t>
            </a:r>
            <a:endParaRPr/>
          </a:p>
          <a:p>
            <a:pPr marL="342900" marR="0" lvl="0" indent="-311150" algn="l" rtl="0">
              <a:lnSpc>
                <a:spcPct val="80000"/>
              </a:lnSpc>
              <a:spcBef>
                <a:spcPts val="460"/>
              </a:spcBef>
              <a:spcAft>
                <a:spcPts val="0"/>
              </a:spcAft>
              <a:buClr>
                <a:srgbClr val="0E0E02"/>
              </a:buClr>
              <a:buSzPts val="1800"/>
              <a:buFont typeface="Libre Baskerville"/>
              <a:buChar char="-"/>
            </a:pPr>
            <a:r>
              <a:rPr lang="en" b="0" i="0" u="none" strike="noStrike" cap="none">
                <a:solidFill>
                  <a:srgbClr val="0E0E02"/>
                </a:solidFill>
                <a:latin typeface="Libre Baskerville"/>
                <a:ea typeface="Libre Baskerville"/>
                <a:cs typeface="Libre Baskerville"/>
                <a:sym typeface="Libre Baskerville"/>
              </a:rPr>
              <a:t>Changing details</a:t>
            </a:r>
            <a:endParaRPr/>
          </a:p>
          <a:p>
            <a:pPr marL="342900" marR="0" lvl="0" indent="-311150" algn="l" rtl="0">
              <a:lnSpc>
                <a:spcPct val="80000"/>
              </a:lnSpc>
              <a:spcBef>
                <a:spcPts val="460"/>
              </a:spcBef>
              <a:spcAft>
                <a:spcPts val="0"/>
              </a:spcAft>
              <a:buClr>
                <a:srgbClr val="0E0E02"/>
              </a:buClr>
              <a:buSzPts val="1800"/>
              <a:buFont typeface="Libre Baskerville"/>
              <a:buChar char="-"/>
            </a:pPr>
            <a:r>
              <a:rPr lang="en" b="0" i="0" u="none" strike="noStrike" cap="none">
                <a:solidFill>
                  <a:srgbClr val="0E0E02"/>
                </a:solidFill>
                <a:latin typeface="Libre Baskerville"/>
                <a:ea typeface="Libre Baskerville"/>
                <a:cs typeface="Libre Baskerville"/>
                <a:sym typeface="Libre Baskerville"/>
              </a:rPr>
              <a:t>Lack of structure/direction</a:t>
            </a:r>
            <a:endParaRPr/>
          </a:p>
        </p:txBody>
      </p:sp>
      <p:sp>
        <p:nvSpPr>
          <p:cNvPr id="322" name="Google Shape;322;p49"/>
          <p:cNvSpPr txBox="1">
            <a:spLocks noGrp="1"/>
          </p:cNvSpPr>
          <p:nvPr>
            <p:ph type="body" idx="2"/>
          </p:nvPr>
        </p:nvSpPr>
        <p:spPr>
          <a:xfrm>
            <a:off x="4610100" y="971550"/>
            <a:ext cx="3771900" cy="3143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0E0E02"/>
              </a:buClr>
              <a:buFont typeface="Libre Baskerville"/>
              <a:buNone/>
            </a:pPr>
            <a:r>
              <a:rPr lang="en" sz="2300" b="1" i="1" u="none" strike="noStrike" cap="none">
                <a:solidFill>
                  <a:srgbClr val="0E0E02"/>
                </a:solidFill>
                <a:latin typeface="Libre Baskerville"/>
                <a:ea typeface="Libre Baskerville"/>
                <a:cs typeface="Libre Baskerville"/>
                <a:sym typeface="Libre Baskerville"/>
              </a:rPr>
              <a:t>Succeeding with Golds…</a:t>
            </a:r>
            <a:endParaRPr/>
          </a:p>
          <a:p>
            <a:pPr marL="342900" marR="0" lvl="0" indent="-311150" algn="l" rtl="0">
              <a:lnSpc>
                <a:spcPct val="90000"/>
              </a:lnSpc>
              <a:spcBef>
                <a:spcPts val="460"/>
              </a:spcBef>
              <a:spcAft>
                <a:spcPts val="0"/>
              </a:spcAft>
              <a:buClr>
                <a:srgbClr val="0E0E02"/>
              </a:buClr>
              <a:buSzPts val="1800"/>
              <a:buFont typeface="Libre Baskerville"/>
              <a:buChar char="-"/>
            </a:pPr>
            <a:r>
              <a:rPr lang="en" b="0" i="0" u="none" strike="noStrike" cap="none">
                <a:solidFill>
                  <a:srgbClr val="0E0E02"/>
                </a:solidFill>
                <a:latin typeface="Libre Baskerville"/>
                <a:ea typeface="Libre Baskerville"/>
                <a:cs typeface="Libre Baskerville"/>
                <a:sym typeface="Libre Baskerville"/>
              </a:rPr>
              <a:t>Remember to be on time</a:t>
            </a:r>
            <a:endParaRPr/>
          </a:p>
          <a:p>
            <a:pPr marL="342900" marR="0" lvl="0" indent="-311150" algn="l" rtl="0">
              <a:lnSpc>
                <a:spcPct val="90000"/>
              </a:lnSpc>
              <a:spcBef>
                <a:spcPts val="460"/>
              </a:spcBef>
              <a:spcAft>
                <a:spcPts val="0"/>
              </a:spcAft>
              <a:buClr>
                <a:srgbClr val="0E0E02"/>
              </a:buClr>
              <a:buSzPts val="1800"/>
              <a:buFont typeface="Libre Baskerville"/>
              <a:buChar char="-"/>
            </a:pPr>
            <a:r>
              <a:rPr lang="en" b="0" i="0" u="none" strike="noStrike" cap="none">
                <a:solidFill>
                  <a:srgbClr val="0E0E02"/>
                </a:solidFill>
                <a:latin typeface="Libre Baskerville"/>
                <a:ea typeface="Libre Baskerville"/>
                <a:cs typeface="Libre Baskerville"/>
                <a:sym typeface="Libre Baskerville"/>
              </a:rPr>
              <a:t>Try to be efficient and organized</a:t>
            </a:r>
            <a:endParaRPr/>
          </a:p>
          <a:p>
            <a:pPr marL="342900" marR="0" lvl="0" indent="-311150" algn="l" rtl="0">
              <a:lnSpc>
                <a:spcPct val="90000"/>
              </a:lnSpc>
              <a:spcBef>
                <a:spcPts val="460"/>
              </a:spcBef>
              <a:spcAft>
                <a:spcPts val="0"/>
              </a:spcAft>
              <a:buClr>
                <a:srgbClr val="0E0E02"/>
              </a:buClr>
              <a:buSzPts val="1800"/>
              <a:buFont typeface="Libre Baskerville"/>
              <a:buChar char="-"/>
            </a:pPr>
            <a:r>
              <a:rPr lang="en" b="0" i="0" u="none" strike="noStrike" cap="none">
                <a:solidFill>
                  <a:srgbClr val="0E0E02"/>
                </a:solidFill>
                <a:latin typeface="Libre Baskerville"/>
                <a:ea typeface="Libre Baskerville"/>
                <a:cs typeface="Libre Baskerville"/>
                <a:sym typeface="Libre Baskerville"/>
              </a:rPr>
              <a:t>They are generous but like things to be returned</a:t>
            </a:r>
            <a:endParaRPr/>
          </a:p>
          <a:p>
            <a:pPr marL="342900" marR="0" lvl="0" indent="-311150" algn="l" rtl="0">
              <a:lnSpc>
                <a:spcPct val="90000"/>
              </a:lnSpc>
              <a:spcBef>
                <a:spcPts val="460"/>
              </a:spcBef>
              <a:spcAft>
                <a:spcPts val="0"/>
              </a:spcAft>
              <a:buClr>
                <a:srgbClr val="0E0E02"/>
              </a:buClr>
              <a:buSzPts val="1800"/>
              <a:buFont typeface="Libre Baskerville"/>
              <a:buChar char="-"/>
            </a:pPr>
            <a:r>
              <a:rPr lang="en" b="0" i="0" u="none" strike="noStrike" cap="none">
                <a:solidFill>
                  <a:srgbClr val="0E0E02"/>
                </a:solidFill>
                <a:latin typeface="Libre Baskerville"/>
                <a:ea typeface="Libre Baskerville"/>
                <a:cs typeface="Libre Baskerville"/>
                <a:sym typeface="Libre Baskerville"/>
              </a:rPr>
              <a:t>Do what you say you will do</a:t>
            </a:r>
            <a:endParaRPr/>
          </a:p>
          <a:p>
            <a:pPr marL="342900" marR="0" lvl="0" indent="-311150" algn="l" rtl="0">
              <a:lnSpc>
                <a:spcPct val="90000"/>
              </a:lnSpc>
              <a:spcBef>
                <a:spcPts val="460"/>
              </a:spcBef>
              <a:spcAft>
                <a:spcPts val="0"/>
              </a:spcAft>
              <a:buClr>
                <a:srgbClr val="0E0E02"/>
              </a:buClr>
              <a:buSzPts val="1800"/>
              <a:buFont typeface="Libre Baskerville"/>
              <a:buChar char="-"/>
            </a:pPr>
            <a:r>
              <a:rPr lang="en" b="0" i="0" u="none" strike="noStrike" cap="none">
                <a:solidFill>
                  <a:srgbClr val="0E0E02"/>
                </a:solidFill>
                <a:latin typeface="Libre Baskerville"/>
                <a:ea typeface="Libre Baskerville"/>
                <a:cs typeface="Libre Baskerville"/>
                <a:sym typeface="Libre Baskerville"/>
              </a:rPr>
              <a:t>Be dependable and loyal</a:t>
            </a:r>
            <a:endParaRPr/>
          </a:p>
          <a:p>
            <a:pPr marL="342900" marR="0" lvl="0" indent="-311150" algn="l" rtl="0">
              <a:lnSpc>
                <a:spcPct val="90000"/>
              </a:lnSpc>
              <a:spcBef>
                <a:spcPts val="460"/>
              </a:spcBef>
              <a:spcAft>
                <a:spcPts val="0"/>
              </a:spcAft>
              <a:buClr>
                <a:srgbClr val="0E0E02"/>
              </a:buClr>
              <a:buSzPts val="1800"/>
              <a:buFont typeface="Libre Baskerville"/>
              <a:buChar char="-"/>
            </a:pPr>
            <a:r>
              <a:rPr lang="en" b="0" i="0" u="none" strike="noStrike" cap="none">
                <a:solidFill>
                  <a:srgbClr val="0E0E02"/>
                </a:solidFill>
                <a:latin typeface="Libre Baskerville"/>
                <a:ea typeface="Libre Baskerville"/>
                <a:cs typeface="Libre Baskerville"/>
                <a:sym typeface="Libre Baskerville"/>
              </a:rPr>
              <a:t>Respect their need</a:t>
            </a:r>
            <a:r>
              <a:rPr lang="en">
                <a:solidFill>
                  <a:srgbClr val="0E0E02"/>
                </a:solidFill>
                <a:latin typeface="Libre Baskerville"/>
                <a:ea typeface="Libre Baskerville"/>
                <a:cs typeface="Libre Baskerville"/>
                <a:sym typeface="Libre Baskerville"/>
              </a:rPr>
              <a:t/>
            </a:r>
            <a:br>
              <a:rPr lang="en">
                <a:solidFill>
                  <a:srgbClr val="0E0E02"/>
                </a:solidFill>
                <a:latin typeface="Libre Baskerville"/>
                <a:ea typeface="Libre Baskerville"/>
                <a:cs typeface="Libre Baskerville"/>
                <a:sym typeface="Libre Baskerville"/>
              </a:rPr>
            </a:br>
            <a:r>
              <a:rPr lang="en" b="0" i="0" u="none" strike="noStrike" cap="none">
                <a:solidFill>
                  <a:srgbClr val="0E0E02"/>
                </a:solidFill>
                <a:latin typeface="Libre Baskerville"/>
                <a:ea typeface="Libre Baskerville"/>
                <a:cs typeface="Libre Baskerville"/>
                <a:sym typeface="Libre Baskerville"/>
              </a:rPr>
              <a:t> to feel safe </a:t>
            </a:r>
            <a:endParaRPr/>
          </a:p>
        </p:txBody>
      </p:sp>
      <p:pic>
        <p:nvPicPr>
          <p:cNvPr id="323" name="Google Shape;323;p49"/>
          <p:cNvPicPr preferRelativeResize="0"/>
          <p:nvPr/>
        </p:nvPicPr>
        <p:blipFill rotWithShape="1">
          <a:blip r:embed="rId3">
            <a:alphaModFix/>
          </a:blip>
          <a:srcRect/>
          <a:stretch/>
        </p:blipFill>
        <p:spPr>
          <a:xfrm>
            <a:off x="7416675" y="3929899"/>
            <a:ext cx="1374600" cy="1087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0"/>
          <p:cNvSpPr txBox="1">
            <a:spLocks noGrp="1"/>
          </p:cNvSpPr>
          <p:nvPr>
            <p:ph type="title"/>
          </p:nvPr>
        </p:nvSpPr>
        <p:spPr>
          <a:xfrm>
            <a:off x="685800" y="1828800"/>
            <a:ext cx="7772400" cy="102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913A"/>
              </a:buClr>
              <a:buFont typeface="Arial"/>
              <a:buNone/>
            </a:pPr>
            <a:r>
              <a:rPr lang="en" sz="8000" b="1" i="0" u="none" strike="noStrike" cap="none">
                <a:solidFill>
                  <a:srgbClr val="FF913A"/>
                </a:solidFill>
                <a:latin typeface="Arial"/>
                <a:ea typeface="Arial"/>
                <a:cs typeface="Arial"/>
                <a:sym typeface="Arial"/>
              </a:rPr>
              <a:t>ORANGE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1"/>
          <p:cNvSpPr txBox="1">
            <a:spLocks noGrp="1"/>
          </p:cNvSpPr>
          <p:nvPr>
            <p:ph type="title"/>
          </p:nvPr>
        </p:nvSpPr>
        <p:spPr>
          <a:xfrm>
            <a:off x="685800" y="114300"/>
            <a:ext cx="6870600" cy="12003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1"/>
              </a:buClr>
              <a:buFont typeface="Arial"/>
              <a:buNone/>
            </a:pPr>
            <a:r>
              <a:rPr lang="en" sz="4400" b="0" i="0" u="none" strike="noStrike" cap="none">
                <a:solidFill>
                  <a:schemeClr val="dk1"/>
                </a:solidFill>
                <a:latin typeface="Arial"/>
                <a:ea typeface="Arial"/>
                <a:cs typeface="Arial"/>
                <a:sym typeface="Arial"/>
              </a:rPr>
              <a:t>Just do it! </a:t>
            </a:r>
            <a:r>
              <a:rPr lang="en" sz="4400" b="0" i="0" u="none" strike="noStrike" cap="none">
                <a:solidFill>
                  <a:srgbClr val="FF9A17"/>
                </a:solidFill>
                <a:latin typeface="Pacifico"/>
                <a:ea typeface="Pacifico"/>
                <a:cs typeface="Pacifico"/>
                <a:sym typeface="Pacifico"/>
              </a:rPr>
              <a:t>ORANGE</a:t>
            </a:r>
            <a:endParaRPr/>
          </a:p>
        </p:txBody>
      </p:sp>
      <p:sp>
        <p:nvSpPr>
          <p:cNvPr id="335" name="Google Shape;335;p51"/>
          <p:cNvSpPr txBox="1">
            <a:spLocks noGrp="1"/>
          </p:cNvSpPr>
          <p:nvPr>
            <p:ph type="body" idx="1"/>
          </p:nvPr>
        </p:nvSpPr>
        <p:spPr>
          <a:xfrm>
            <a:off x="685800" y="1257300"/>
            <a:ext cx="3771900" cy="2743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000"/>
              <a:buFont typeface="Arial"/>
              <a:buChar char="•"/>
            </a:pPr>
            <a:r>
              <a:rPr lang="en" sz="3000" b="1" i="1" u="none" strike="noStrike" cap="none">
                <a:solidFill>
                  <a:schemeClr val="dk1"/>
                </a:solidFill>
                <a:latin typeface="Arial"/>
                <a:ea typeface="Arial"/>
                <a:cs typeface="Arial"/>
                <a:sym typeface="Arial"/>
              </a:rPr>
              <a:t>Extroverted Orange: </a:t>
            </a:r>
            <a:endParaRPr/>
          </a:p>
          <a:p>
            <a:pPr marL="342900" marR="0" lvl="0" indent="-342900" algn="l" rtl="0">
              <a:lnSpc>
                <a:spcPct val="90000"/>
              </a:lnSpc>
              <a:spcBef>
                <a:spcPts val="600"/>
              </a:spcBef>
              <a:spcAft>
                <a:spcPts val="0"/>
              </a:spcAft>
              <a:buClr>
                <a:schemeClr val="dk1"/>
              </a:buClr>
              <a:buFont typeface="Arial"/>
              <a:buNone/>
            </a:pPr>
            <a:r>
              <a:rPr lang="en" sz="3000" b="0" i="0" u="none" strike="noStrike" cap="none">
                <a:solidFill>
                  <a:schemeClr val="dk1"/>
                </a:solidFill>
                <a:latin typeface="Arial"/>
                <a:ea typeface="Arial"/>
                <a:cs typeface="Arial"/>
                <a:sym typeface="Arial"/>
              </a:rPr>
              <a:t>		Tigger (everyone knows when he is around and very little stresses him out)</a:t>
            </a:r>
            <a:endParaRPr/>
          </a:p>
          <a:p>
            <a:pPr marL="342900" marR="0" lvl="0" indent="-342900" algn="l" rtl="0">
              <a:lnSpc>
                <a:spcPct val="90000"/>
              </a:lnSpc>
              <a:spcBef>
                <a:spcPts val="600"/>
              </a:spcBef>
              <a:spcAft>
                <a:spcPts val="0"/>
              </a:spcAft>
              <a:buClr>
                <a:schemeClr val="dk1"/>
              </a:buClr>
              <a:buSzPts val="3000"/>
              <a:buFont typeface="Arial"/>
              <a:buChar char="•"/>
            </a:pPr>
            <a:r>
              <a:rPr lang="en" sz="3000" b="1" i="1" u="none" strike="noStrike" cap="none">
                <a:solidFill>
                  <a:schemeClr val="dk1"/>
                </a:solidFill>
                <a:latin typeface="Arial"/>
                <a:ea typeface="Arial"/>
                <a:cs typeface="Arial"/>
                <a:sym typeface="Arial"/>
              </a:rPr>
              <a:t>Introverted Orange: </a:t>
            </a:r>
            <a:endParaRPr/>
          </a:p>
          <a:p>
            <a:pPr marL="342900" marR="0" lvl="0" indent="-342900" algn="l" rtl="0">
              <a:lnSpc>
                <a:spcPct val="90000"/>
              </a:lnSpc>
              <a:spcBef>
                <a:spcPts val="600"/>
              </a:spcBef>
              <a:spcAft>
                <a:spcPts val="0"/>
              </a:spcAft>
              <a:buClr>
                <a:schemeClr val="dk1"/>
              </a:buClr>
              <a:buFont typeface="Arial"/>
              <a:buNone/>
            </a:pPr>
            <a:r>
              <a:rPr lang="en" sz="3000" b="0" i="0" u="none" strike="noStrike" cap="none">
                <a:solidFill>
                  <a:schemeClr val="dk1"/>
                </a:solidFill>
                <a:latin typeface="Arial"/>
                <a:ea typeface="Arial"/>
                <a:cs typeface="Arial"/>
                <a:sym typeface="Arial"/>
              </a:rPr>
              <a:t>		Winnie the Pooh (goes with the flow and only major concern is HONEY!)</a:t>
            </a:r>
            <a:endParaRPr/>
          </a:p>
        </p:txBody>
      </p:sp>
      <p:sp>
        <p:nvSpPr>
          <p:cNvPr id="336" name="Google Shape;336;p51"/>
          <p:cNvSpPr txBox="1">
            <a:spLocks noGrp="1"/>
          </p:cNvSpPr>
          <p:nvPr>
            <p:ph type="body" idx="4294967295"/>
          </p:nvPr>
        </p:nvSpPr>
        <p:spPr>
          <a:xfrm>
            <a:off x="5372100" y="1371600"/>
            <a:ext cx="3771900" cy="27432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pic>
        <p:nvPicPr>
          <p:cNvPr id="337" name="Google Shape;337;p51"/>
          <p:cNvPicPr preferRelativeResize="0">
            <a:picLocks noGrp="1"/>
          </p:cNvPicPr>
          <p:nvPr>
            <p:ph type="clipArt" idx="2"/>
          </p:nvPr>
        </p:nvPicPr>
        <p:blipFill rotWithShape="1">
          <a:blip r:embed="rId3">
            <a:alphaModFix/>
          </a:blip>
          <a:srcRect/>
          <a:stretch/>
        </p:blipFill>
        <p:spPr>
          <a:xfrm>
            <a:off x="4724400" y="1656159"/>
            <a:ext cx="2821853" cy="216089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2"/>
          <p:cNvSpPr txBox="1">
            <a:spLocks noGrp="1"/>
          </p:cNvSpPr>
          <p:nvPr>
            <p:ph type="title"/>
          </p:nvPr>
        </p:nvSpPr>
        <p:spPr>
          <a:xfrm>
            <a:off x="685800" y="114300"/>
            <a:ext cx="6870600" cy="8574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FF9A17"/>
              </a:buClr>
              <a:buFont typeface="Arial"/>
              <a:buNone/>
            </a:pPr>
            <a:r>
              <a:rPr lang="en" sz="4400" b="0" i="0" u="none" strike="noStrike" cap="none">
                <a:solidFill>
                  <a:srgbClr val="FF9A17"/>
                </a:solidFill>
                <a:latin typeface="Arial"/>
                <a:ea typeface="Arial"/>
                <a:cs typeface="Arial"/>
                <a:sym typeface="Arial"/>
              </a:rPr>
              <a:t>OUTRAGEOUS ORANGE</a:t>
            </a:r>
            <a:endParaRPr/>
          </a:p>
        </p:txBody>
      </p:sp>
      <p:sp>
        <p:nvSpPr>
          <p:cNvPr id="344" name="Google Shape;344;p52"/>
          <p:cNvSpPr txBox="1">
            <a:spLocks noGrp="1"/>
          </p:cNvSpPr>
          <p:nvPr>
            <p:ph type="body" idx="1"/>
          </p:nvPr>
        </p:nvSpPr>
        <p:spPr>
          <a:xfrm>
            <a:off x="457200" y="1371600"/>
            <a:ext cx="3771900" cy="2743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FF9A17"/>
              </a:buClr>
              <a:buSzPts val="2800"/>
              <a:buFont typeface="Arial"/>
              <a:buChar char="•"/>
            </a:pPr>
            <a:r>
              <a:rPr lang="en" sz="2800" b="0" i="0" u="none" strike="noStrike" cap="none">
                <a:solidFill>
                  <a:srgbClr val="FF9A17"/>
                </a:solidFill>
                <a:latin typeface="Arial"/>
                <a:ea typeface="Arial"/>
                <a:cs typeface="Arial"/>
                <a:sym typeface="Arial"/>
              </a:rPr>
              <a:t>Energetic</a:t>
            </a:r>
            <a:endParaRPr/>
          </a:p>
          <a:p>
            <a:pPr marL="342900" marR="0" lvl="0" indent="-342900" algn="l" rtl="0">
              <a:lnSpc>
                <a:spcPct val="90000"/>
              </a:lnSpc>
              <a:spcBef>
                <a:spcPts val="560"/>
              </a:spcBef>
              <a:spcAft>
                <a:spcPts val="0"/>
              </a:spcAft>
              <a:buClr>
                <a:srgbClr val="FF9A17"/>
              </a:buClr>
              <a:buSzPts val="2800"/>
              <a:buFont typeface="Arial"/>
              <a:buChar char="•"/>
            </a:pPr>
            <a:r>
              <a:rPr lang="en" sz="2800" b="0" i="0" u="none" strike="noStrike" cap="none">
                <a:solidFill>
                  <a:srgbClr val="FF9A17"/>
                </a:solidFill>
                <a:latin typeface="Arial"/>
                <a:ea typeface="Arial"/>
                <a:cs typeface="Arial"/>
                <a:sym typeface="Arial"/>
              </a:rPr>
              <a:t>Desires change</a:t>
            </a:r>
            <a:endParaRPr/>
          </a:p>
          <a:p>
            <a:pPr marL="342900" marR="0" lvl="0" indent="-342900" algn="l" rtl="0">
              <a:lnSpc>
                <a:spcPct val="90000"/>
              </a:lnSpc>
              <a:spcBef>
                <a:spcPts val="560"/>
              </a:spcBef>
              <a:spcAft>
                <a:spcPts val="0"/>
              </a:spcAft>
              <a:buClr>
                <a:srgbClr val="FF9A17"/>
              </a:buClr>
              <a:buSzPts val="2800"/>
              <a:buFont typeface="Arial"/>
              <a:buChar char="•"/>
            </a:pPr>
            <a:r>
              <a:rPr lang="en" sz="2800" b="0" i="0" u="none" strike="noStrike" cap="none">
                <a:solidFill>
                  <a:srgbClr val="FF9A17"/>
                </a:solidFill>
                <a:latin typeface="Arial"/>
                <a:ea typeface="Arial"/>
                <a:cs typeface="Arial"/>
                <a:sym typeface="Arial"/>
              </a:rPr>
              <a:t>Playful</a:t>
            </a:r>
            <a:endParaRPr/>
          </a:p>
          <a:p>
            <a:pPr marL="342900" marR="0" lvl="0" indent="-342900" algn="l" rtl="0">
              <a:lnSpc>
                <a:spcPct val="90000"/>
              </a:lnSpc>
              <a:spcBef>
                <a:spcPts val="560"/>
              </a:spcBef>
              <a:spcAft>
                <a:spcPts val="0"/>
              </a:spcAft>
              <a:buClr>
                <a:srgbClr val="FF9A17"/>
              </a:buClr>
              <a:buSzPts val="2800"/>
              <a:buFont typeface="Arial"/>
              <a:buChar char="•"/>
            </a:pPr>
            <a:r>
              <a:rPr lang="en" sz="2800" b="0" i="0" u="none" strike="noStrike" cap="none">
                <a:solidFill>
                  <a:srgbClr val="FF9A17"/>
                </a:solidFill>
                <a:latin typeface="Arial"/>
                <a:ea typeface="Arial"/>
                <a:cs typeface="Arial"/>
                <a:sym typeface="Arial"/>
              </a:rPr>
              <a:t>Likes to navigate</a:t>
            </a:r>
            <a:endParaRPr/>
          </a:p>
          <a:p>
            <a:pPr marL="342900" marR="0" lvl="0" indent="-342900" algn="l" rtl="0">
              <a:lnSpc>
                <a:spcPct val="90000"/>
              </a:lnSpc>
              <a:spcBef>
                <a:spcPts val="560"/>
              </a:spcBef>
              <a:spcAft>
                <a:spcPts val="0"/>
              </a:spcAft>
              <a:buClr>
                <a:srgbClr val="FF9A17"/>
              </a:buClr>
              <a:buSzPts val="2800"/>
              <a:buFont typeface="Arial"/>
              <a:buChar char="•"/>
            </a:pPr>
            <a:r>
              <a:rPr lang="en" sz="2800" b="0" i="0" u="none" strike="noStrike" cap="none">
                <a:solidFill>
                  <a:srgbClr val="FF9A17"/>
                </a:solidFill>
                <a:latin typeface="Arial"/>
                <a:ea typeface="Arial"/>
                <a:cs typeface="Arial"/>
                <a:sym typeface="Arial"/>
              </a:rPr>
              <a:t>Natural entertainer</a:t>
            </a:r>
            <a:endParaRPr/>
          </a:p>
          <a:p>
            <a:pPr marL="342900" marR="0" lvl="0" indent="-342900" algn="l" rtl="0">
              <a:lnSpc>
                <a:spcPct val="90000"/>
              </a:lnSpc>
              <a:spcBef>
                <a:spcPts val="560"/>
              </a:spcBef>
              <a:spcAft>
                <a:spcPts val="0"/>
              </a:spcAft>
              <a:buClr>
                <a:srgbClr val="FF9A17"/>
              </a:buClr>
              <a:buSzPts val="2800"/>
              <a:buFont typeface="Arial"/>
              <a:buChar char="•"/>
            </a:pPr>
            <a:r>
              <a:rPr lang="en" sz="2800" b="0" i="0" u="none" strike="noStrike" cap="none">
                <a:solidFill>
                  <a:srgbClr val="FF9A17"/>
                </a:solidFill>
                <a:latin typeface="Arial"/>
                <a:ea typeface="Arial"/>
                <a:cs typeface="Arial"/>
                <a:sym typeface="Arial"/>
              </a:rPr>
              <a:t>Pushes boundaries</a:t>
            </a:r>
            <a:endParaRPr sz="2800" b="0" i="0" u="none" strike="noStrike" cap="none">
              <a:solidFill>
                <a:schemeClr val="dk1"/>
              </a:solidFill>
              <a:latin typeface="Arial"/>
              <a:ea typeface="Arial"/>
              <a:cs typeface="Arial"/>
              <a:sym typeface="Arial"/>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
        <p:nvSpPr>
          <p:cNvPr id="345" name="Google Shape;345;p52"/>
          <p:cNvSpPr txBox="1">
            <a:spLocks noGrp="1"/>
          </p:cNvSpPr>
          <p:nvPr>
            <p:ph type="body" idx="2"/>
          </p:nvPr>
        </p:nvSpPr>
        <p:spPr>
          <a:xfrm>
            <a:off x="4610100" y="1371600"/>
            <a:ext cx="4076700" cy="2743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FF9A17"/>
              </a:buClr>
              <a:buSzPts val="2800"/>
              <a:buFont typeface="Arial"/>
              <a:buChar char="•"/>
            </a:pPr>
            <a:r>
              <a:rPr lang="en" sz="2800" b="0" i="0" u="none" strike="noStrike" cap="none">
                <a:solidFill>
                  <a:srgbClr val="FF9A17"/>
                </a:solidFill>
                <a:latin typeface="Arial"/>
                <a:ea typeface="Arial"/>
                <a:cs typeface="Arial"/>
                <a:sym typeface="Arial"/>
              </a:rPr>
              <a:t>Accepts challenges</a:t>
            </a:r>
            <a:endParaRPr/>
          </a:p>
          <a:p>
            <a:pPr marL="342900" marR="0" lvl="0" indent="-342900" algn="l" rtl="0">
              <a:lnSpc>
                <a:spcPct val="90000"/>
              </a:lnSpc>
              <a:spcBef>
                <a:spcPts val="560"/>
              </a:spcBef>
              <a:spcAft>
                <a:spcPts val="0"/>
              </a:spcAft>
              <a:buClr>
                <a:srgbClr val="FF9A17"/>
              </a:buClr>
              <a:buSzPts val="2800"/>
              <a:buFont typeface="Arial"/>
              <a:buChar char="•"/>
            </a:pPr>
            <a:r>
              <a:rPr lang="en" sz="2800" b="0" i="0" u="none" strike="noStrike" cap="none">
                <a:solidFill>
                  <a:srgbClr val="FF9A17"/>
                </a:solidFill>
                <a:latin typeface="Arial"/>
                <a:ea typeface="Arial"/>
                <a:cs typeface="Arial"/>
                <a:sym typeface="Arial"/>
              </a:rPr>
              <a:t>Impulsive</a:t>
            </a:r>
            <a:endParaRPr/>
          </a:p>
          <a:p>
            <a:pPr marL="342900" marR="0" lvl="0" indent="-342900" algn="l" rtl="0">
              <a:lnSpc>
                <a:spcPct val="90000"/>
              </a:lnSpc>
              <a:spcBef>
                <a:spcPts val="560"/>
              </a:spcBef>
              <a:spcAft>
                <a:spcPts val="0"/>
              </a:spcAft>
              <a:buClr>
                <a:srgbClr val="FF9A17"/>
              </a:buClr>
              <a:buSzPts val="2800"/>
              <a:buFont typeface="Arial"/>
              <a:buChar char="•"/>
            </a:pPr>
            <a:r>
              <a:rPr lang="en" sz="2800" b="0" i="0" u="none" strike="noStrike" cap="none">
                <a:solidFill>
                  <a:srgbClr val="FF9A17"/>
                </a:solidFill>
                <a:latin typeface="Arial"/>
                <a:ea typeface="Arial"/>
                <a:cs typeface="Arial"/>
                <a:sym typeface="Arial"/>
              </a:rPr>
              <a:t>Spontaneous</a:t>
            </a:r>
            <a:endParaRPr/>
          </a:p>
          <a:p>
            <a:pPr marL="342900" marR="0" lvl="0" indent="-342900" algn="l" rtl="0">
              <a:lnSpc>
                <a:spcPct val="90000"/>
              </a:lnSpc>
              <a:spcBef>
                <a:spcPts val="560"/>
              </a:spcBef>
              <a:spcAft>
                <a:spcPts val="0"/>
              </a:spcAft>
              <a:buClr>
                <a:srgbClr val="FF9A17"/>
              </a:buClr>
              <a:buSzPts val="2800"/>
              <a:buFont typeface="Arial"/>
              <a:buChar char="•"/>
            </a:pPr>
            <a:r>
              <a:rPr lang="en" sz="2800" b="0" i="0" u="none" strike="noStrike" cap="none">
                <a:solidFill>
                  <a:srgbClr val="FF9A17"/>
                </a:solidFill>
                <a:latin typeface="Arial"/>
                <a:ea typeface="Arial"/>
                <a:cs typeface="Arial"/>
                <a:sym typeface="Arial"/>
              </a:rPr>
              <a:t>“Just do it!”</a:t>
            </a:r>
            <a:endParaRPr/>
          </a:p>
          <a:p>
            <a:pPr marL="342900" marR="0" lvl="0" indent="-342900" algn="l" rtl="0">
              <a:lnSpc>
                <a:spcPct val="90000"/>
              </a:lnSpc>
              <a:spcBef>
                <a:spcPts val="560"/>
              </a:spcBef>
              <a:spcAft>
                <a:spcPts val="0"/>
              </a:spcAft>
              <a:buClr>
                <a:srgbClr val="FF9A17"/>
              </a:buClr>
              <a:buSzPts val="2800"/>
              <a:buFont typeface="Arial"/>
              <a:buChar char="•"/>
            </a:pPr>
            <a:r>
              <a:rPr lang="en" sz="2800" b="0" i="0" u="none" strike="noStrike" cap="none">
                <a:solidFill>
                  <a:srgbClr val="FF9A17"/>
                </a:solidFill>
                <a:latin typeface="Arial"/>
                <a:ea typeface="Arial"/>
                <a:cs typeface="Arial"/>
                <a:sym typeface="Arial"/>
              </a:rPr>
              <a:t>Appreciates immediate feedback</a:t>
            </a:r>
            <a:endParaRPr/>
          </a:p>
          <a:p>
            <a:pPr marL="342900" marR="0" lvl="0" indent="-342900" algn="l" rtl="0">
              <a:lnSpc>
                <a:spcPct val="90000"/>
              </a:lnSpc>
              <a:spcBef>
                <a:spcPts val="560"/>
              </a:spcBef>
              <a:spcAft>
                <a:spcPts val="0"/>
              </a:spcAft>
              <a:buClr>
                <a:srgbClr val="FF9A17"/>
              </a:buClr>
              <a:buSzPts val="2800"/>
              <a:buFont typeface="Arial"/>
              <a:buChar char="•"/>
            </a:pPr>
            <a:r>
              <a:rPr lang="en" sz="2800" b="0" i="0" u="none" strike="noStrike" cap="none">
                <a:solidFill>
                  <a:srgbClr val="FF9A17"/>
                </a:solidFill>
                <a:latin typeface="Arial"/>
                <a:ea typeface="Arial"/>
                <a:cs typeface="Arial"/>
                <a:sym typeface="Arial"/>
              </a:rPr>
              <a:t>Most productive in non-structure environments</a:t>
            </a:r>
            <a:r>
              <a:rPr lang="en" sz="2800" b="0" i="0" u="none" strike="noStrike" cap="none">
                <a:solidFill>
                  <a:schemeClr val="dk1"/>
                </a:solidFill>
                <a:latin typeface="Arial"/>
                <a:ea typeface="Arial"/>
                <a:cs typeface="Arial"/>
                <a:sym typeface="Arial"/>
              </a:rPr>
              <a:t> </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pic>
        <p:nvPicPr>
          <p:cNvPr id="346" name="Google Shape;346;p52" descr="j0078624"/>
          <p:cNvPicPr preferRelativeResize="0"/>
          <p:nvPr/>
        </p:nvPicPr>
        <p:blipFill rotWithShape="1">
          <a:blip r:embed="rId3">
            <a:alphaModFix/>
          </a:blip>
          <a:srcRect/>
          <a:stretch/>
        </p:blipFill>
        <p:spPr>
          <a:xfrm>
            <a:off x="3124200" y="2514600"/>
            <a:ext cx="1676400" cy="2286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3"/>
          <p:cNvSpPr txBox="1">
            <a:spLocks noGrp="1"/>
          </p:cNvSpPr>
          <p:nvPr>
            <p:ph type="title"/>
          </p:nvPr>
        </p:nvSpPr>
        <p:spPr>
          <a:xfrm>
            <a:off x="685800" y="114300"/>
            <a:ext cx="6870600" cy="6858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FF9A17"/>
              </a:buClr>
              <a:buFont typeface="Arial"/>
              <a:buNone/>
            </a:pPr>
            <a:r>
              <a:rPr lang="en" sz="4400" b="0" i="0" u="none" strike="noStrike" cap="none">
                <a:solidFill>
                  <a:srgbClr val="FF9A17"/>
                </a:solidFill>
                <a:latin typeface="Arial"/>
                <a:ea typeface="Arial"/>
                <a:cs typeface="Arial"/>
                <a:sym typeface="Arial"/>
              </a:rPr>
              <a:t>     Orange Strengths</a:t>
            </a:r>
            <a:endParaRPr/>
          </a:p>
        </p:txBody>
      </p:sp>
      <p:sp>
        <p:nvSpPr>
          <p:cNvPr id="353" name="Google Shape;353;p53"/>
          <p:cNvSpPr txBox="1">
            <a:spLocks noGrp="1"/>
          </p:cNvSpPr>
          <p:nvPr>
            <p:ph type="body" idx="1"/>
          </p:nvPr>
        </p:nvSpPr>
        <p:spPr>
          <a:xfrm>
            <a:off x="685800" y="1028700"/>
            <a:ext cx="3771900" cy="30861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rgbClr val="FF9A17"/>
              </a:buClr>
              <a:buFont typeface="Arial"/>
              <a:buNone/>
            </a:pPr>
            <a:r>
              <a:rPr lang="en" sz="2400" b="0" i="0" u="none" strike="noStrike" cap="none">
                <a:solidFill>
                  <a:srgbClr val="FF9A17"/>
                </a:solidFill>
                <a:latin typeface="Arial"/>
                <a:ea typeface="Arial"/>
                <a:cs typeface="Arial"/>
                <a:sym typeface="Arial"/>
              </a:rPr>
              <a:t>Able to take charge</a:t>
            </a:r>
            <a:endParaRPr/>
          </a:p>
          <a:p>
            <a:pPr marL="342900" marR="0" lvl="0" indent="-342900" algn="ctr" rtl="0">
              <a:lnSpc>
                <a:spcPct val="100000"/>
              </a:lnSpc>
              <a:spcBef>
                <a:spcPts val="480"/>
              </a:spcBef>
              <a:spcAft>
                <a:spcPts val="0"/>
              </a:spcAft>
              <a:buClr>
                <a:srgbClr val="FF9A17"/>
              </a:buClr>
              <a:buFont typeface="Arial"/>
              <a:buNone/>
            </a:pPr>
            <a:r>
              <a:rPr lang="en" sz="2400" b="0" i="0" u="none" strike="noStrike" cap="none">
                <a:solidFill>
                  <a:srgbClr val="FF9A17"/>
                </a:solidFill>
                <a:latin typeface="Arial"/>
                <a:ea typeface="Arial"/>
                <a:cs typeface="Arial"/>
                <a:sym typeface="Arial"/>
              </a:rPr>
              <a:t>Carefree</a:t>
            </a:r>
            <a:endParaRPr/>
          </a:p>
          <a:p>
            <a:pPr marL="342900" marR="0" lvl="0" indent="-342900" algn="ctr" rtl="0">
              <a:lnSpc>
                <a:spcPct val="100000"/>
              </a:lnSpc>
              <a:spcBef>
                <a:spcPts val="480"/>
              </a:spcBef>
              <a:spcAft>
                <a:spcPts val="0"/>
              </a:spcAft>
              <a:buClr>
                <a:srgbClr val="FF9A17"/>
              </a:buClr>
              <a:buFont typeface="Arial"/>
              <a:buNone/>
            </a:pPr>
            <a:r>
              <a:rPr lang="en" sz="2400" b="0" i="0" u="none" strike="noStrike" cap="none">
                <a:solidFill>
                  <a:srgbClr val="FF9A17"/>
                </a:solidFill>
                <a:latin typeface="Arial"/>
                <a:ea typeface="Arial"/>
                <a:cs typeface="Arial"/>
                <a:sym typeface="Arial"/>
              </a:rPr>
              <a:t>Deals well with chaos</a:t>
            </a:r>
            <a:endParaRPr/>
          </a:p>
          <a:p>
            <a:pPr marL="342900" marR="0" lvl="0" indent="-342900" algn="ctr" rtl="0">
              <a:lnSpc>
                <a:spcPct val="100000"/>
              </a:lnSpc>
              <a:spcBef>
                <a:spcPts val="480"/>
              </a:spcBef>
              <a:spcAft>
                <a:spcPts val="0"/>
              </a:spcAft>
              <a:buClr>
                <a:srgbClr val="FF9A17"/>
              </a:buClr>
              <a:buFont typeface="Arial"/>
              <a:buNone/>
            </a:pPr>
            <a:r>
              <a:rPr lang="en" sz="2400" b="0" i="0" u="none" strike="noStrike" cap="none">
                <a:solidFill>
                  <a:srgbClr val="FF9A17"/>
                </a:solidFill>
                <a:latin typeface="Arial"/>
                <a:ea typeface="Arial"/>
                <a:cs typeface="Arial"/>
                <a:sym typeface="Arial"/>
              </a:rPr>
              <a:t>Determination</a:t>
            </a:r>
            <a:endParaRPr/>
          </a:p>
          <a:p>
            <a:pPr marL="342900" marR="0" lvl="0" indent="-342900" algn="ctr" rtl="0">
              <a:lnSpc>
                <a:spcPct val="100000"/>
              </a:lnSpc>
              <a:spcBef>
                <a:spcPts val="480"/>
              </a:spcBef>
              <a:spcAft>
                <a:spcPts val="0"/>
              </a:spcAft>
              <a:buClr>
                <a:srgbClr val="FF9A17"/>
              </a:buClr>
              <a:buFont typeface="Arial"/>
              <a:buNone/>
            </a:pPr>
            <a:r>
              <a:rPr lang="en" sz="2400" b="0" i="0" u="none" strike="noStrike" cap="none">
                <a:solidFill>
                  <a:srgbClr val="FF9A17"/>
                </a:solidFill>
                <a:latin typeface="Arial"/>
                <a:ea typeface="Arial"/>
                <a:cs typeface="Arial"/>
                <a:sym typeface="Arial"/>
              </a:rPr>
              <a:t>Direct communicator</a:t>
            </a:r>
            <a:endParaRPr/>
          </a:p>
          <a:p>
            <a:pPr marL="342900" marR="0" lvl="0" indent="-342900" algn="ctr" rtl="0">
              <a:lnSpc>
                <a:spcPct val="100000"/>
              </a:lnSpc>
              <a:spcBef>
                <a:spcPts val="480"/>
              </a:spcBef>
              <a:spcAft>
                <a:spcPts val="0"/>
              </a:spcAft>
              <a:buClr>
                <a:srgbClr val="FF9A17"/>
              </a:buClr>
              <a:buFont typeface="Arial"/>
              <a:buNone/>
            </a:pPr>
            <a:r>
              <a:rPr lang="en" sz="2400" b="0" i="0" u="none" strike="noStrike" cap="none">
                <a:solidFill>
                  <a:srgbClr val="FF9A17"/>
                </a:solidFill>
                <a:latin typeface="Arial"/>
                <a:ea typeface="Arial"/>
                <a:cs typeface="Arial"/>
                <a:sym typeface="Arial"/>
              </a:rPr>
              <a:t>Doing many things at once</a:t>
            </a:r>
            <a:endParaRPr/>
          </a:p>
          <a:p>
            <a:pPr marL="342900" marR="0" lvl="0" indent="-342900" algn="ctr" rtl="0">
              <a:lnSpc>
                <a:spcPct val="100000"/>
              </a:lnSpc>
              <a:spcBef>
                <a:spcPts val="480"/>
              </a:spcBef>
              <a:spcAft>
                <a:spcPts val="0"/>
              </a:spcAft>
              <a:buClr>
                <a:srgbClr val="FF9A17"/>
              </a:buClr>
              <a:buFont typeface="Arial"/>
              <a:buNone/>
            </a:pPr>
            <a:r>
              <a:rPr lang="en" sz="2400" b="0" i="0" u="none" strike="noStrike" cap="none">
                <a:solidFill>
                  <a:srgbClr val="FF9A17"/>
                </a:solidFill>
                <a:latin typeface="Arial"/>
                <a:ea typeface="Arial"/>
                <a:cs typeface="Arial"/>
                <a:sym typeface="Arial"/>
              </a:rPr>
              <a:t>      Always changing</a:t>
            </a:r>
            <a:r>
              <a:rPr lang="en" sz="2400" b="0" i="0" u="none" strike="noStrike" cap="none">
                <a:solidFill>
                  <a:srgbClr val="FF9A17"/>
                </a:solidFill>
                <a:latin typeface="Pacifico"/>
                <a:ea typeface="Pacifico"/>
                <a:cs typeface="Pacifico"/>
                <a:sym typeface="Pacifico"/>
              </a:rPr>
              <a:t>	</a:t>
            </a:r>
            <a:endParaRPr/>
          </a:p>
        </p:txBody>
      </p:sp>
      <p:sp>
        <p:nvSpPr>
          <p:cNvPr id="354" name="Google Shape;354;p53"/>
          <p:cNvSpPr txBox="1">
            <a:spLocks noGrp="1"/>
          </p:cNvSpPr>
          <p:nvPr>
            <p:ph type="body" idx="2"/>
          </p:nvPr>
        </p:nvSpPr>
        <p:spPr>
          <a:xfrm>
            <a:off x="4648200" y="1028700"/>
            <a:ext cx="3771900" cy="31431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rgbClr val="FF9A17"/>
              </a:buClr>
              <a:buFont typeface="Arial"/>
              <a:buNone/>
            </a:pPr>
            <a:r>
              <a:rPr lang="en" sz="2400" b="0" i="0" u="none" strike="noStrike" cap="none">
                <a:solidFill>
                  <a:srgbClr val="FF9A17"/>
                </a:solidFill>
                <a:latin typeface="Arial"/>
                <a:ea typeface="Arial"/>
                <a:cs typeface="Arial"/>
                <a:sym typeface="Arial"/>
              </a:rPr>
              <a:t>Goes with the flow</a:t>
            </a:r>
            <a:endParaRPr/>
          </a:p>
          <a:p>
            <a:pPr marL="342900" marR="0" lvl="0" indent="-342900" algn="ctr" rtl="0">
              <a:lnSpc>
                <a:spcPct val="100000"/>
              </a:lnSpc>
              <a:spcBef>
                <a:spcPts val="480"/>
              </a:spcBef>
              <a:spcAft>
                <a:spcPts val="0"/>
              </a:spcAft>
              <a:buClr>
                <a:srgbClr val="FF9A17"/>
              </a:buClr>
              <a:buFont typeface="Arial"/>
              <a:buNone/>
            </a:pPr>
            <a:r>
              <a:rPr lang="en" sz="2400" b="0" i="0" u="none" strike="noStrike" cap="none">
                <a:solidFill>
                  <a:srgbClr val="FF9A17"/>
                </a:solidFill>
                <a:latin typeface="Arial"/>
                <a:ea typeface="Arial"/>
                <a:cs typeface="Arial"/>
                <a:sym typeface="Arial"/>
              </a:rPr>
              <a:t>Hands-on</a:t>
            </a:r>
            <a:endParaRPr/>
          </a:p>
          <a:p>
            <a:pPr marL="342900" marR="0" lvl="0" indent="-342900" algn="ctr" rtl="0">
              <a:lnSpc>
                <a:spcPct val="100000"/>
              </a:lnSpc>
              <a:spcBef>
                <a:spcPts val="480"/>
              </a:spcBef>
              <a:spcAft>
                <a:spcPts val="0"/>
              </a:spcAft>
              <a:buClr>
                <a:srgbClr val="FF9A17"/>
              </a:buClr>
              <a:buFont typeface="Arial"/>
              <a:buNone/>
            </a:pPr>
            <a:r>
              <a:rPr lang="en" sz="2400" b="0" i="0" u="none" strike="noStrike" cap="none">
                <a:solidFill>
                  <a:srgbClr val="FF9A17"/>
                </a:solidFill>
                <a:latin typeface="Arial"/>
                <a:ea typeface="Arial"/>
                <a:cs typeface="Arial"/>
                <a:sym typeface="Arial"/>
              </a:rPr>
              <a:t>Keeping options open</a:t>
            </a:r>
            <a:endParaRPr/>
          </a:p>
          <a:p>
            <a:pPr marL="342900" marR="0" lvl="0" indent="-342900" algn="ctr" rtl="0">
              <a:lnSpc>
                <a:spcPct val="100000"/>
              </a:lnSpc>
              <a:spcBef>
                <a:spcPts val="480"/>
              </a:spcBef>
              <a:spcAft>
                <a:spcPts val="0"/>
              </a:spcAft>
              <a:buClr>
                <a:srgbClr val="FF9A17"/>
              </a:buClr>
              <a:buFont typeface="Arial"/>
              <a:buNone/>
            </a:pPr>
            <a:r>
              <a:rPr lang="en" sz="2400" b="0" i="0" u="none" strike="noStrike" cap="none">
                <a:solidFill>
                  <a:srgbClr val="FF9A17"/>
                </a:solidFill>
                <a:latin typeface="Arial"/>
                <a:ea typeface="Arial"/>
                <a:cs typeface="Arial"/>
                <a:sym typeface="Arial"/>
              </a:rPr>
              <a:t>Negotiating</a:t>
            </a:r>
            <a:endParaRPr/>
          </a:p>
          <a:p>
            <a:pPr marL="342900" marR="0" lvl="0" indent="-342900" algn="ctr" rtl="0">
              <a:lnSpc>
                <a:spcPct val="100000"/>
              </a:lnSpc>
              <a:spcBef>
                <a:spcPts val="480"/>
              </a:spcBef>
              <a:spcAft>
                <a:spcPts val="0"/>
              </a:spcAft>
              <a:buClr>
                <a:srgbClr val="FF9A17"/>
              </a:buClr>
              <a:buFont typeface="Arial"/>
              <a:buNone/>
            </a:pPr>
            <a:r>
              <a:rPr lang="en" sz="2400" b="0" i="0" u="none" strike="noStrike" cap="none">
                <a:solidFill>
                  <a:srgbClr val="FF9A17"/>
                </a:solidFill>
                <a:latin typeface="Arial"/>
                <a:ea typeface="Arial"/>
                <a:cs typeface="Arial"/>
                <a:sym typeface="Arial"/>
              </a:rPr>
              <a:t>Capable</a:t>
            </a:r>
            <a:endParaRPr/>
          </a:p>
          <a:p>
            <a:pPr marL="342900" marR="0" lvl="0" indent="-342900" algn="ctr" rtl="0">
              <a:lnSpc>
                <a:spcPct val="100000"/>
              </a:lnSpc>
              <a:spcBef>
                <a:spcPts val="480"/>
              </a:spcBef>
              <a:spcAft>
                <a:spcPts val="0"/>
              </a:spcAft>
              <a:buClr>
                <a:srgbClr val="FF9A17"/>
              </a:buClr>
              <a:buFont typeface="Arial"/>
              <a:buNone/>
            </a:pPr>
            <a:r>
              <a:rPr lang="en" sz="2400" b="0" i="0" u="none" strike="noStrike" cap="none">
                <a:solidFill>
                  <a:srgbClr val="FF9A17"/>
                </a:solidFill>
                <a:latin typeface="Arial"/>
                <a:ea typeface="Arial"/>
                <a:cs typeface="Arial"/>
                <a:sym typeface="Arial"/>
              </a:rPr>
              <a:t>Receptive to opportunities</a:t>
            </a:r>
            <a:endParaRPr/>
          </a:p>
          <a:p>
            <a:pPr marL="342900" marR="0" lvl="0" indent="-342900" algn="ctr" rtl="0">
              <a:lnSpc>
                <a:spcPct val="100000"/>
              </a:lnSpc>
              <a:spcBef>
                <a:spcPts val="480"/>
              </a:spcBef>
              <a:spcAft>
                <a:spcPts val="0"/>
              </a:spcAft>
              <a:buClr>
                <a:srgbClr val="FF9A17"/>
              </a:buClr>
              <a:buFont typeface="Arial"/>
              <a:buNone/>
            </a:pPr>
            <a:r>
              <a:rPr lang="en" sz="2400" b="0" i="0" u="none" strike="noStrike" cap="none">
                <a:solidFill>
                  <a:srgbClr val="FF9A17"/>
                </a:solidFill>
                <a:latin typeface="Arial"/>
                <a:ea typeface="Arial"/>
                <a:cs typeface="Arial"/>
                <a:sym typeface="Arial"/>
              </a:rPr>
              <a:t>Risk-taking</a:t>
            </a:r>
            <a:endParaRPr/>
          </a:p>
          <a:p>
            <a:pPr marL="342900" marR="0" lvl="0" indent="-342900" algn="ctr" rtl="0">
              <a:lnSpc>
                <a:spcPct val="100000"/>
              </a:lnSpc>
              <a:spcBef>
                <a:spcPts val="480"/>
              </a:spcBef>
              <a:spcAft>
                <a:spcPts val="0"/>
              </a:spcAft>
              <a:buClr>
                <a:srgbClr val="FF9A17"/>
              </a:buClr>
              <a:buFont typeface="Arial"/>
              <a:buNone/>
            </a:pPr>
            <a:r>
              <a:rPr lang="en" sz="2400" b="0" i="0" u="none" strike="noStrike" cap="none">
                <a:solidFill>
                  <a:srgbClr val="FF9A17"/>
                </a:solidFill>
                <a:latin typeface="Arial"/>
                <a:ea typeface="Arial"/>
                <a:cs typeface="Arial"/>
                <a:sym typeface="Arial"/>
              </a:rPr>
              <a:t>Trouble-shooting</a:t>
            </a:r>
            <a:endParaRPr/>
          </a:p>
          <a:p>
            <a:pPr marL="342900" marR="0" lvl="0" indent="-342900" algn="ctr" rtl="0">
              <a:lnSpc>
                <a:spcPct val="100000"/>
              </a:lnSpc>
              <a:spcBef>
                <a:spcPts val="480"/>
              </a:spcBef>
              <a:spcAft>
                <a:spcPts val="0"/>
              </a:spcAft>
              <a:buClr>
                <a:srgbClr val="FF9A17"/>
              </a:buClr>
              <a:buFont typeface="Arial"/>
              <a:buNone/>
            </a:pPr>
            <a:r>
              <a:rPr lang="en" sz="2400" b="0" i="0" u="none" strike="noStrike" cap="none">
                <a:solidFill>
                  <a:srgbClr val="FF9A17"/>
                </a:solidFill>
                <a:latin typeface="Arial"/>
                <a:ea typeface="Arial"/>
                <a:cs typeface="Arial"/>
                <a:sym typeface="Arial"/>
              </a:rPr>
              <a:t>Welcomes new ideas</a:t>
            </a:r>
            <a:endParaRPr/>
          </a:p>
        </p:txBody>
      </p:sp>
      <p:pic>
        <p:nvPicPr>
          <p:cNvPr id="355" name="Google Shape;355;p53" descr="j0078628"/>
          <p:cNvPicPr preferRelativeResize="0"/>
          <p:nvPr/>
        </p:nvPicPr>
        <p:blipFill rotWithShape="1">
          <a:blip r:embed="rId3">
            <a:alphaModFix/>
          </a:blip>
          <a:srcRect/>
          <a:stretch/>
        </p:blipFill>
        <p:spPr>
          <a:xfrm>
            <a:off x="3886200" y="3371850"/>
            <a:ext cx="1530300" cy="1362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4"/>
          <p:cNvSpPr txBox="1">
            <a:spLocks noGrp="1"/>
          </p:cNvSpPr>
          <p:nvPr>
            <p:ph type="title"/>
          </p:nvPr>
        </p:nvSpPr>
        <p:spPr>
          <a:xfrm>
            <a:off x="685800" y="114300"/>
            <a:ext cx="6870600" cy="10287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2"/>
              </a:buClr>
              <a:buFont typeface="Arial"/>
              <a:buNone/>
            </a:pPr>
            <a:r>
              <a:rPr lang="en" sz="4000" b="1" i="0" u="none" strike="noStrike" cap="none">
                <a:solidFill>
                  <a:schemeClr val="lt2"/>
                </a:solidFill>
                <a:latin typeface="Arial"/>
                <a:ea typeface="Arial"/>
                <a:cs typeface="Arial"/>
                <a:sym typeface="Arial"/>
              </a:rPr>
              <a:t>Communicating with Oranges</a:t>
            </a:r>
            <a:endParaRPr/>
          </a:p>
        </p:txBody>
      </p:sp>
      <p:sp>
        <p:nvSpPr>
          <p:cNvPr id="362" name="Google Shape;362;p54"/>
          <p:cNvSpPr txBox="1">
            <a:spLocks noGrp="1"/>
          </p:cNvSpPr>
          <p:nvPr>
            <p:ph type="body" idx="1"/>
          </p:nvPr>
        </p:nvSpPr>
        <p:spPr>
          <a:xfrm>
            <a:off x="685800" y="1314450"/>
            <a:ext cx="3771900" cy="2800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rgbClr val="FF9A17"/>
              </a:buClr>
              <a:buSzPts val="2600"/>
              <a:buFont typeface="Arial"/>
              <a:buChar char="•"/>
            </a:pPr>
            <a:r>
              <a:rPr lang="en" sz="2600" b="0" i="0" u="none" strike="noStrike" cap="none">
                <a:solidFill>
                  <a:srgbClr val="FF9A17"/>
                </a:solidFill>
                <a:latin typeface="Arial"/>
                <a:ea typeface="Arial"/>
                <a:cs typeface="Arial"/>
                <a:sym typeface="Arial"/>
              </a:rPr>
              <a:t>Oranges are confident, loud, and casual</a:t>
            </a:r>
            <a:endParaRPr/>
          </a:p>
          <a:p>
            <a:pPr marL="342900" marR="0" lvl="0" indent="-342900" algn="l" rtl="0">
              <a:lnSpc>
                <a:spcPct val="80000"/>
              </a:lnSpc>
              <a:spcBef>
                <a:spcPts val="520"/>
              </a:spcBef>
              <a:spcAft>
                <a:spcPts val="0"/>
              </a:spcAft>
              <a:buClr>
                <a:srgbClr val="FF9A17"/>
              </a:buClr>
              <a:buSzPts val="2600"/>
              <a:buFont typeface="Arial"/>
              <a:buChar char="•"/>
            </a:pPr>
            <a:r>
              <a:rPr lang="en" sz="2600" b="0" i="0" u="none" strike="noStrike" cap="none">
                <a:solidFill>
                  <a:srgbClr val="FF9A17"/>
                </a:solidFill>
                <a:latin typeface="Arial"/>
                <a:ea typeface="Arial"/>
                <a:cs typeface="Arial"/>
                <a:sym typeface="Arial"/>
              </a:rPr>
              <a:t>“Now” oriented</a:t>
            </a:r>
            <a:endParaRPr/>
          </a:p>
          <a:p>
            <a:pPr marL="342900" marR="0" lvl="0" indent="-342900" algn="l" rtl="0">
              <a:lnSpc>
                <a:spcPct val="80000"/>
              </a:lnSpc>
              <a:spcBef>
                <a:spcPts val="520"/>
              </a:spcBef>
              <a:spcAft>
                <a:spcPts val="0"/>
              </a:spcAft>
              <a:buClr>
                <a:srgbClr val="FF9A17"/>
              </a:buClr>
              <a:buSzPts val="2600"/>
              <a:buFont typeface="Arial"/>
              <a:buChar char="•"/>
            </a:pPr>
            <a:r>
              <a:rPr lang="en" sz="2600" b="0" i="0" u="none" strike="noStrike" cap="none">
                <a:solidFill>
                  <a:srgbClr val="FF9A17"/>
                </a:solidFill>
                <a:latin typeface="Arial"/>
                <a:ea typeface="Arial"/>
                <a:cs typeface="Arial"/>
                <a:sym typeface="Arial"/>
              </a:rPr>
              <a:t>Oranges listen for entertainment, usefulness, and relevance</a:t>
            </a:r>
            <a:endParaRPr/>
          </a:p>
          <a:p>
            <a:pPr marL="342900" marR="0" lvl="0" indent="-342900" algn="l" rtl="0">
              <a:lnSpc>
                <a:spcPct val="80000"/>
              </a:lnSpc>
              <a:spcBef>
                <a:spcPts val="520"/>
              </a:spcBef>
              <a:spcAft>
                <a:spcPts val="0"/>
              </a:spcAft>
              <a:buClr>
                <a:srgbClr val="FF9A17"/>
              </a:buClr>
              <a:buSzPts val="2600"/>
              <a:buFont typeface="Arial"/>
              <a:buChar char="•"/>
            </a:pPr>
            <a:r>
              <a:rPr lang="en" sz="2600" b="0" i="0" u="none" strike="noStrike" cap="none">
                <a:solidFill>
                  <a:srgbClr val="FF9A17"/>
                </a:solidFill>
                <a:latin typeface="Arial"/>
                <a:ea typeface="Arial"/>
                <a:cs typeface="Arial"/>
                <a:sym typeface="Arial"/>
              </a:rPr>
              <a:t>They are constantly looking for opportunities</a:t>
            </a:r>
            <a:endParaRPr/>
          </a:p>
        </p:txBody>
      </p:sp>
      <p:sp>
        <p:nvSpPr>
          <p:cNvPr id="363" name="Google Shape;363;p54"/>
          <p:cNvSpPr txBox="1">
            <a:spLocks noGrp="1"/>
          </p:cNvSpPr>
          <p:nvPr>
            <p:ph type="body" idx="2"/>
          </p:nvPr>
        </p:nvSpPr>
        <p:spPr>
          <a:xfrm>
            <a:off x="4648200" y="1314450"/>
            <a:ext cx="3771900" cy="2743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FF9A17"/>
              </a:buClr>
              <a:buSzPts val="2600"/>
              <a:buFont typeface="Arial"/>
              <a:buChar char="•"/>
            </a:pPr>
            <a:r>
              <a:rPr lang="en" sz="2600" b="0" i="0" u="none" strike="noStrike" cap="none">
                <a:solidFill>
                  <a:srgbClr val="FF9A17"/>
                </a:solidFill>
                <a:latin typeface="Arial"/>
                <a:ea typeface="Arial"/>
                <a:cs typeface="Arial"/>
                <a:sym typeface="Arial"/>
              </a:rPr>
              <a:t>They want direct communication</a:t>
            </a:r>
            <a:endParaRPr/>
          </a:p>
          <a:p>
            <a:pPr marL="342900" marR="0" lvl="0" indent="-342900" algn="l" rtl="0">
              <a:lnSpc>
                <a:spcPct val="90000"/>
              </a:lnSpc>
              <a:spcBef>
                <a:spcPts val="520"/>
              </a:spcBef>
              <a:spcAft>
                <a:spcPts val="0"/>
              </a:spcAft>
              <a:buClr>
                <a:srgbClr val="FF9A17"/>
              </a:buClr>
              <a:buSzPts val="2600"/>
              <a:buFont typeface="Arial"/>
              <a:buChar char="•"/>
            </a:pPr>
            <a:r>
              <a:rPr lang="en" sz="2600" b="0" i="0" u="none" strike="noStrike" cap="none">
                <a:solidFill>
                  <a:srgbClr val="FF9A17"/>
                </a:solidFill>
                <a:latin typeface="Arial"/>
                <a:ea typeface="Arial"/>
                <a:cs typeface="Arial"/>
                <a:sym typeface="Arial"/>
              </a:rPr>
              <a:t>Give information to an Orange in pieces</a:t>
            </a:r>
            <a:endParaRPr/>
          </a:p>
          <a:p>
            <a:pPr marL="342900" marR="0" lvl="0" indent="-342900" algn="l" rtl="0">
              <a:lnSpc>
                <a:spcPct val="90000"/>
              </a:lnSpc>
              <a:spcBef>
                <a:spcPts val="520"/>
              </a:spcBef>
              <a:spcAft>
                <a:spcPts val="0"/>
              </a:spcAft>
              <a:buClr>
                <a:srgbClr val="FF9A17"/>
              </a:buClr>
              <a:buSzPts val="2600"/>
              <a:buFont typeface="Arial"/>
              <a:buChar char="•"/>
            </a:pPr>
            <a:r>
              <a:rPr lang="en" sz="2600" b="0" i="0" u="none" strike="noStrike" cap="none">
                <a:solidFill>
                  <a:srgbClr val="FF9A17"/>
                </a:solidFill>
                <a:latin typeface="Arial"/>
                <a:ea typeface="Arial"/>
                <a:cs typeface="Arial"/>
                <a:sym typeface="Arial"/>
              </a:rPr>
              <a:t>Give Oranges choices and ask for their suggestions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ctrTitle"/>
          </p:nvPr>
        </p:nvSpPr>
        <p:spPr>
          <a:xfrm>
            <a:off x="630600" y="136800"/>
            <a:ext cx="7893000" cy="1853700"/>
          </a:xfrm>
          <a:prstGeom prst="rect">
            <a:avLst/>
          </a:prstGeom>
        </p:spPr>
        <p:txBody>
          <a:bodyPr spcFirstLastPara="1" wrap="square" lIns="91425" tIns="91425" rIns="91425" bIns="91425" anchor="b" anchorCtr="0">
            <a:noAutofit/>
          </a:bodyPr>
          <a:lstStyle/>
          <a:p>
            <a:pPr marL="0" lvl="0" indent="0" algn="l" rtl="0">
              <a:spcBef>
                <a:spcPts val="1000"/>
              </a:spcBef>
              <a:spcAft>
                <a:spcPts val="0"/>
              </a:spcAft>
              <a:buNone/>
            </a:pPr>
            <a:r>
              <a:rPr lang="en" u="sng"/>
              <a:t>Today we will:</a:t>
            </a:r>
            <a:r>
              <a:rPr lang="en"/>
              <a:t> learn what makes a great teammate</a:t>
            </a:r>
            <a:endParaRPr/>
          </a:p>
        </p:txBody>
      </p:sp>
      <p:sp>
        <p:nvSpPr>
          <p:cNvPr id="225" name="Google Shape;225;p36"/>
          <p:cNvSpPr txBox="1">
            <a:spLocks noGrp="1"/>
          </p:cNvSpPr>
          <p:nvPr>
            <p:ph type="subTitle" idx="1"/>
          </p:nvPr>
        </p:nvSpPr>
        <p:spPr>
          <a:xfrm>
            <a:off x="630600" y="2418600"/>
            <a:ext cx="7893000" cy="584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So we can: apply these characteristics to our future teams </a:t>
            </a:r>
            <a:endParaRPr/>
          </a:p>
        </p:txBody>
      </p:sp>
      <p:pic>
        <p:nvPicPr>
          <p:cNvPr id="226" name="Google Shape;226;p36"/>
          <p:cNvPicPr preferRelativeResize="0"/>
          <p:nvPr/>
        </p:nvPicPr>
        <p:blipFill>
          <a:blip r:embed="rId3">
            <a:alphaModFix/>
          </a:blip>
          <a:stretch>
            <a:fillRect/>
          </a:stretch>
        </p:blipFill>
        <p:spPr>
          <a:xfrm>
            <a:off x="2760632" y="3079200"/>
            <a:ext cx="3148649" cy="17723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5"/>
          <p:cNvSpPr txBox="1">
            <a:spLocks noGrp="1"/>
          </p:cNvSpPr>
          <p:nvPr>
            <p:ph type="title"/>
          </p:nvPr>
        </p:nvSpPr>
        <p:spPr>
          <a:xfrm>
            <a:off x="685800" y="114300"/>
            <a:ext cx="6870600" cy="7428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FF9A17"/>
              </a:buClr>
              <a:buFont typeface="Arial"/>
              <a:buNone/>
            </a:pPr>
            <a:r>
              <a:rPr lang="en" sz="4400" b="0" i="0" u="none" strike="noStrike" cap="none">
                <a:solidFill>
                  <a:srgbClr val="FF9A17"/>
                </a:solidFill>
                <a:latin typeface="Arial"/>
                <a:ea typeface="Arial"/>
                <a:cs typeface="Arial"/>
                <a:sym typeface="Arial"/>
              </a:rPr>
              <a:t>The World vs. Orange</a:t>
            </a:r>
            <a:endParaRPr/>
          </a:p>
        </p:txBody>
      </p:sp>
      <p:sp>
        <p:nvSpPr>
          <p:cNvPr id="370" name="Google Shape;370;p55"/>
          <p:cNvSpPr txBox="1">
            <a:spLocks noGrp="1"/>
          </p:cNvSpPr>
          <p:nvPr>
            <p:ph type="body" idx="1"/>
          </p:nvPr>
        </p:nvSpPr>
        <p:spPr>
          <a:xfrm>
            <a:off x="723900" y="914400"/>
            <a:ext cx="4152900" cy="3200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FF9A17"/>
              </a:buClr>
              <a:buFont typeface="Arial"/>
              <a:buNone/>
            </a:pPr>
            <a:r>
              <a:rPr lang="en" sz="2400" b="1" i="1" u="none" strike="noStrike" cap="none">
                <a:solidFill>
                  <a:srgbClr val="FF9A17"/>
                </a:solidFill>
                <a:latin typeface="Arial"/>
                <a:ea typeface="Arial"/>
                <a:cs typeface="Arial"/>
                <a:sym typeface="Arial"/>
              </a:rPr>
              <a:t>Creating Stress for Oranges…</a:t>
            </a:r>
            <a:endParaRPr/>
          </a:p>
          <a:p>
            <a:pPr marL="342900" marR="0" lvl="0" indent="-342900" algn="l" rtl="0">
              <a:lnSpc>
                <a:spcPct val="90000"/>
              </a:lnSpc>
              <a:spcBef>
                <a:spcPts val="440"/>
              </a:spcBef>
              <a:spcAft>
                <a:spcPts val="0"/>
              </a:spcAft>
              <a:buClr>
                <a:srgbClr val="FF9A17"/>
              </a:buClr>
              <a:buSzPts val="2200"/>
              <a:buFont typeface="Arial"/>
              <a:buChar char="-"/>
            </a:pPr>
            <a:r>
              <a:rPr lang="en" sz="2200" b="0" i="0" u="none" strike="noStrike" cap="none">
                <a:solidFill>
                  <a:srgbClr val="FF9A17"/>
                </a:solidFill>
                <a:latin typeface="Arial"/>
                <a:ea typeface="Arial"/>
                <a:cs typeface="Arial"/>
                <a:sym typeface="Arial"/>
              </a:rPr>
              <a:t>Too much responsibility</a:t>
            </a:r>
            <a:endParaRPr/>
          </a:p>
          <a:p>
            <a:pPr marL="342900" marR="0" lvl="0" indent="-342900" algn="l" rtl="0">
              <a:lnSpc>
                <a:spcPct val="90000"/>
              </a:lnSpc>
              <a:spcBef>
                <a:spcPts val="440"/>
              </a:spcBef>
              <a:spcAft>
                <a:spcPts val="0"/>
              </a:spcAft>
              <a:buClr>
                <a:srgbClr val="FF9A17"/>
              </a:buClr>
              <a:buSzPts val="2200"/>
              <a:buFont typeface="Arial"/>
              <a:buChar char="-"/>
            </a:pPr>
            <a:r>
              <a:rPr lang="en" sz="2200" b="0" i="0" u="none" strike="noStrike" cap="none">
                <a:solidFill>
                  <a:srgbClr val="FF9A17"/>
                </a:solidFill>
                <a:latin typeface="Arial"/>
                <a:ea typeface="Arial"/>
                <a:cs typeface="Arial"/>
                <a:sym typeface="Arial"/>
              </a:rPr>
              <a:t>Things being repeated</a:t>
            </a:r>
            <a:endParaRPr/>
          </a:p>
          <a:p>
            <a:pPr marL="342900" marR="0" lvl="0" indent="-342900" algn="l" rtl="0">
              <a:lnSpc>
                <a:spcPct val="90000"/>
              </a:lnSpc>
              <a:spcBef>
                <a:spcPts val="440"/>
              </a:spcBef>
              <a:spcAft>
                <a:spcPts val="0"/>
              </a:spcAft>
              <a:buClr>
                <a:srgbClr val="FF9A17"/>
              </a:buClr>
              <a:buSzPts val="2200"/>
              <a:buFont typeface="Arial"/>
              <a:buChar char="-"/>
            </a:pPr>
            <a:r>
              <a:rPr lang="en" sz="2200" b="0" i="0" u="none" strike="noStrike" cap="none">
                <a:solidFill>
                  <a:srgbClr val="FF9A17"/>
                </a:solidFill>
                <a:latin typeface="Arial"/>
                <a:ea typeface="Arial"/>
                <a:cs typeface="Arial"/>
                <a:sym typeface="Arial"/>
              </a:rPr>
              <a:t>Deadlines</a:t>
            </a:r>
            <a:endParaRPr/>
          </a:p>
          <a:p>
            <a:pPr marL="342900" marR="0" lvl="0" indent="-342900" algn="l" rtl="0">
              <a:lnSpc>
                <a:spcPct val="90000"/>
              </a:lnSpc>
              <a:spcBef>
                <a:spcPts val="440"/>
              </a:spcBef>
              <a:spcAft>
                <a:spcPts val="0"/>
              </a:spcAft>
              <a:buClr>
                <a:srgbClr val="FF9A17"/>
              </a:buClr>
              <a:buSzPts val="2200"/>
              <a:buFont typeface="Arial"/>
              <a:buChar char="-"/>
            </a:pPr>
            <a:r>
              <a:rPr lang="en" sz="2200" b="0" i="0" u="none" strike="noStrike" cap="none">
                <a:solidFill>
                  <a:srgbClr val="FF9A17"/>
                </a:solidFill>
                <a:latin typeface="Arial"/>
                <a:ea typeface="Arial"/>
                <a:cs typeface="Arial"/>
                <a:sym typeface="Arial"/>
              </a:rPr>
              <a:t>Rules and regulations</a:t>
            </a:r>
            <a:endParaRPr/>
          </a:p>
          <a:p>
            <a:pPr marL="342900" marR="0" lvl="0" indent="-342900" algn="l" rtl="0">
              <a:lnSpc>
                <a:spcPct val="90000"/>
              </a:lnSpc>
              <a:spcBef>
                <a:spcPts val="440"/>
              </a:spcBef>
              <a:spcAft>
                <a:spcPts val="0"/>
              </a:spcAft>
              <a:buClr>
                <a:srgbClr val="FF9A17"/>
              </a:buClr>
              <a:buSzPts val="2200"/>
              <a:buFont typeface="Arial"/>
              <a:buChar char="-"/>
            </a:pPr>
            <a:r>
              <a:rPr lang="en" sz="2200" b="0" i="0" u="none" strike="noStrike" cap="none">
                <a:solidFill>
                  <a:srgbClr val="FF9A17"/>
                </a:solidFill>
                <a:latin typeface="Arial"/>
                <a:ea typeface="Arial"/>
                <a:cs typeface="Arial"/>
                <a:sym typeface="Arial"/>
              </a:rPr>
              <a:t>Being stuck at a desk</a:t>
            </a:r>
            <a:endParaRPr/>
          </a:p>
          <a:p>
            <a:pPr marL="342900" marR="0" lvl="0" indent="-342900" algn="l" rtl="0">
              <a:lnSpc>
                <a:spcPct val="90000"/>
              </a:lnSpc>
              <a:spcBef>
                <a:spcPts val="440"/>
              </a:spcBef>
              <a:spcAft>
                <a:spcPts val="0"/>
              </a:spcAft>
              <a:buClr>
                <a:srgbClr val="FF9A17"/>
              </a:buClr>
              <a:buSzPts val="2200"/>
              <a:buFont typeface="Arial"/>
              <a:buChar char="-"/>
            </a:pPr>
            <a:r>
              <a:rPr lang="en" sz="2200" b="0" i="0" u="none" strike="noStrike" cap="none">
                <a:solidFill>
                  <a:srgbClr val="FF9A17"/>
                </a:solidFill>
                <a:latin typeface="Arial"/>
                <a:ea typeface="Arial"/>
                <a:cs typeface="Arial"/>
                <a:sym typeface="Arial"/>
              </a:rPr>
              <a:t>“how to” directions</a:t>
            </a:r>
            <a:endParaRPr/>
          </a:p>
          <a:p>
            <a:pPr marL="342900" marR="0" lvl="0" indent="-342900" algn="l" rtl="0">
              <a:lnSpc>
                <a:spcPct val="90000"/>
              </a:lnSpc>
              <a:spcBef>
                <a:spcPts val="440"/>
              </a:spcBef>
              <a:spcAft>
                <a:spcPts val="0"/>
              </a:spcAft>
              <a:buClr>
                <a:srgbClr val="FF9A17"/>
              </a:buClr>
              <a:buSzPts val="2200"/>
              <a:buFont typeface="Arial"/>
              <a:buChar char="-"/>
            </a:pPr>
            <a:r>
              <a:rPr lang="en" sz="2200" b="0" i="0" u="none" strike="noStrike" cap="none">
                <a:solidFill>
                  <a:srgbClr val="FF9A17"/>
                </a:solidFill>
                <a:latin typeface="Arial"/>
                <a:ea typeface="Arial"/>
                <a:cs typeface="Arial"/>
                <a:sym typeface="Arial"/>
              </a:rPr>
              <a:t>Too much attention to product and not enough to performance/results</a:t>
            </a:r>
            <a:endParaRPr/>
          </a:p>
          <a:p>
            <a:pPr marL="342900" marR="0" lvl="0" indent="-342900" algn="l" rtl="0">
              <a:lnSpc>
                <a:spcPct val="90000"/>
              </a:lnSpc>
              <a:spcBef>
                <a:spcPts val="440"/>
              </a:spcBef>
              <a:spcAft>
                <a:spcPts val="0"/>
              </a:spcAft>
              <a:buClr>
                <a:srgbClr val="FF9A17"/>
              </a:buClr>
              <a:buSzPts val="2200"/>
              <a:buFont typeface="Arial"/>
              <a:buChar char="-"/>
            </a:pPr>
            <a:r>
              <a:rPr lang="en" sz="2200" b="0" i="0" u="none" strike="noStrike" cap="none">
                <a:solidFill>
                  <a:srgbClr val="FF9A17"/>
                </a:solidFill>
                <a:latin typeface="Arial"/>
                <a:ea typeface="Arial"/>
                <a:cs typeface="Arial"/>
                <a:sym typeface="Arial"/>
              </a:rPr>
              <a:t>Abstract concepts</a:t>
            </a:r>
            <a:endParaRPr/>
          </a:p>
        </p:txBody>
      </p:sp>
      <p:sp>
        <p:nvSpPr>
          <p:cNvPr id="371" name="Google Shape;371;p55"/>
          <p:cNvSpPr txBox="1">
            <a:spLocks noGrp="1"/>
          </p:cNvSpPr>
          <p:nvPr>
            <p:ph type="body" idx="2"/>
          </p:nvPr>
        </p:nvSpPr>
        <p:spPr>
          <a:xfrm>
            <a:off x="4610100" y="857250"/>
            <a:ext cx="3771900" cy="3200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9A17"/>
              </a:buClr>
              <a:buFont typeface="Arial"/>
              <a:buNone/>
            </a:pPr>
            <a:r>
              <a:rPr lang="en" sz="2400" b="1" i="1" u="none" strike="noStrike" cap="none">
                <a:solidFill>
                  <a:srgbClr val="FF9A17"/>
                </a:solidFill>
                <a:latin typeface="Arial"/>
                <a:ea typeface="Arial"/>
                <a:cs typeface="Arial"/>
                <a:sym typeface="Arial"/>
              </a:rPr>
              <a:t>Succeeding with the Orange…</a:t>
            </a:r>
            <a:endParaRPr/>
          </a:p>
          <a:p>
            <a:pPr marL="342900" marR="0" lvl="0" indent="-342900" algn="l" rtl="0">
              <a:lnSpc>
                <a:spcPct val="100000"/>
              </a:lnSpc>
              <a:spcBef>
                <a:spcPts val="440"/>
              </a:spcBef>
              <a:spcAft>
                <a:spcPts val="0"/>
              </a:spcAft>
              <a:buClr>
                <a:srgbClr val="FF9A17"/>
              </a:buClr>
              <a:buSzPts val="2200"/>
              <a:buFont typeface="Arial"/>
              <a:buChar char="-"/>
            </a:pPr>
            <a:r>
              <a:rPr lang="en" sz="2200" b="0" i="0" u="none" strike="noStrike" cap="none">
                <a:solidFill>
                  <a:srgbClr val="FF9A17"/>
                </a:solidFill>
                <a:latin typeface="Arial"/>
                <a:ea typeface="Arial"/>
                <a:cs typeface="Arial"/>
                <a:sym typeface="Arial"/>
              </a:rPr>
              <a:t>Be active and don’t slow them down!</a:t>
            </a:r>
            <a:endParaRPr/>
          </a:p>
          <a:p>
            <a:pPr marL="342900" marR="0" lvl="0" indent="-342900" algn="l" rtl="0">
              <a:lnSpc>
                <a:spcPct val="100000"/>
              </a:lnSpc>
              <a:spcBef>
                <a:spcPts val="440"/>
              </a:spcBef>
              <a:spcAft>
                <a:spcPts val="0"/>
              </a:spcAft>
              <a:buClr>
                <a:srgbClr val="FF9A17"/>
              </a:buClr>
              <a:buSzPts val="2200"/>
              <a:buFont typeface="Arial"/>
              <a:buChar char="-"/>
            </a:pPr>
            <a:r>
              <a:rPr lang="en" sz="2200" b="0" i="0" u="none" strike="noStrike" cap="none">
                <a:solidFill>
                  <a:srgbClr val="FF9A17"/>
                </a:solidFill>
                <a:latin typeface="Arial"/>
                <a:ea typeface="Arial"/>
                <a:cs typeface="Arial"/>
                <a:sym typeface="Arial"/>
              </a:rPr>
              <a:t>Be spontaneous and fun</a:t>
            </a:r>
            <a:endParaRPr/>
          </a:p>
          <a:p>
            <a:pPr marL="342900" marR="0" lvl="0" indent="-342900" algn="l" rtl="0">
              <a:lnSpc>
                <a:spcPct val="100000"/>
              </a:lnSpc>
              <a:spcBef>
                <a:spcPts val="440"/>
              </a:spcBef>
              <a:spcAft>
                <a:spcPts val="0"/>
              </a:spcAft>
              <a:buClr>
                <a:srgbClr val="FF9A17"/>
              </a:buClr>
              <a:buSzPts val="2200"/>
              <a:buFont typeface="Arial"/>
              <a:buChar char="-"/>
            </a:pPr>
            <a:r>
              <a:rPr lang="en" sz="2200" b="0" i="0" u="none" strike="noStrike" cap="none">
                <a:solidFill>
                  <a:srgbClr val="FF9A17"/>
                </a:solidFill>
                <a:latin typeface="Arial"/>
                <a:ea typeface="Arial"/>
                <a:cs typeface="Arial"/>
                <a:sym typeface="Arial"/>
              </a:rPr>
              <a:t>Compete in fun when appropriate</a:t>
            </a:r>
            <a:endParaRPr/>
          </a:p>
          <a:p>
            <a:pPr marL="342900" marR="0" lvl="0" indent="-342900" algn="l" rtl="0">
              <a:lnSpc>
                <a:spcPct val="100000"/>
              </a:lnSpc>
              <a:spcBef>
                <a:spcPts val="440"/>
              </a:spcBef>
              <a:spcAft>
                <a:spcPts val="0"/>
              </a:spcAft>
              <a:buClr>
                <a:srgbClr val="FF9A17"/>
              </a:buClr>
              <a:buSzPts val="2200"/>
              <a:buFont typeface="Arial"/>
              <a:buChar char="-"/>
            </a:pPr>
            <a:r>
              <a:rPr lang="en" sz="2200" b="0" i="0" u="none" strike="noStrike" cap="none">
                <a:solidFill>
                  <a:srgbClr val="FF9A17"/>
                </a:solidFill>
                <a:latin typeface="Arial"/>
                <a:ea typeface="Arial"/>
                <a:cs typeface="Arial"/>
                <a:sym typeface="Arial"/>
              </a:rPr>
              <a:t>Be adventuresome and optimistic</a:t>
            </a:r>
            <a:endParaRPr/>
          </a:p>
          <a:p>
            <a:pPr marL="342900" marR="0" lvl="0" indent="-342900" algn="l" rtl="0">
              <a:lnSpc>
                <a:spcPct val="100000"/>
              </a:lnSpc>
              <a:spcBef>
                <a:spcPts val="440"/>
              </a:spcBef>
              <a:spcAft>
                <a:spcPts val="0"/>
              </a:spcAft>
              <a:buClr>
                <a:srgbClr val="FF9A17"/>
              </a:buClr>
              <a:buSzPts val="2200"/>
              <a:buFont typeface="Arial"/>
              <a:buChar char="-"/>
            </a:pPr>
            <a:r>
              <a:rPr lang="en" sz="2200" b="0" i="0" u="none" strike="noStrike" cap="none">
                <a:solidFill>
                  <a:srgbClr val="FF9A17"/>
                </a:solidFill>
                <a:latin typeface="Arial"/>
                <a:ea typeface="Arial"/>
                <a:cs typeface="Arial"/>
                <a:sym typeface="Arial"/>
              </a:rPr>
              <a:t>Be energetic and ready to go!</a:t>
            </a:r>
            <a:endParaRPr/>
          </a:p>
          <a:p>
            <a:pPr marL="342900" marR="0" lvl="0" indent="-203200" algn="l" rtl="0">
              <a:spcBef>
                <a:spcPts val="440"/>
              </a:spcBef>
              <a:spcAft>
                <a:spcPts val="0"/>
              </a:spcAft>
              <a:buClr>
                <a:schemeClr val="dk1"/>
              </a:buClr>
              <a:buSzPts val="2200"/>
              <a:buFont typeface="Arial"/>
              <a:buNone/>
            </a:pPr>
            <a:endParaRPr sz="2200" b="0" i="0" u="none" strike="noStrike" cap="none">
              <a:solidFill>
                <a:srgbClr val="FF9A17"/>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6"/>
          <p:cNvSpPr txBox="1">
            <a:spLocks noGrp="1"/>
          </p:cNvSpPr>
          <p:nvPr>
            <p:ph type="title"/>
          </p:nvPr>
        </p:nvSpPr>
        <p:spPr>
          <a:xfrm>
            <a:off x="685800" y="1828800"/>
            <a:ext cx="7772400" cy="102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B050"/>
              </a:buClr>
              <a:buFont typeface="Arial"/>
              <a:buNone/>
            </a:pPr>
            <a:r>
              <a:rPr lang="en" sz="8000" b="1" i="0" u="none" strike="noStrike" cap="none">
                <a:solidFill>
                  <a:srgbClr val="00B050"/>
                </a:solidFill>
                <a:latin typeface="Arial"/>
                <a:ea typeface="Arial"/>
                <a:cs typeface="Arial"/>
                <a:sym typeface="Arial"/>
              </a:rPr>
              <a:t>GREEN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7"/>
          <p:cNvSpPr txBox="1">
            <a:spLocks noGrp="1"/>
          </p:cNvSpPr>
          <p:nvPr>
            <p:ph type="title"/>
          </p:nvPr>
        </p:nvSpPr>
        <p:spPr>
          <a:xfrm>
            <a:off x="685800" y="114300"/>
            <a:ext cx="6870600" cy="7428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hlink"/>
              </a:buClr>
              <a:buFont typeface="Cutive"/>
              <a:buNone/>
            </a:pPr>
            <a:r>
              <a:rPr lang="en" sz="4400" b="0" i="0" u="none" strike="noStrike" cap="none">
                <a:solidFill>
                  <a:schemeClr val="hlink"/>
                </a:solidFill>
                <a:latin typeface="Cutive"/>
                <a:ea typeface="Cutive"/>
                <a:cs typeface="Cutive"/>
                <a:sym typeface="Cutive"/>
              </a:rPr>
              <a:t>Feelin’ Green</a:t>
            </a:r>
            <a:endParaRPr/>
          </a:p>
        </p:txBody>
      </p:sp>
      <p:sp>
        <p:nvSpPr>
          <p:cNvPr id="383" name="Google Shape;383;p57"/>
          <p:cNvSpPr txBox="1">
            <a:spLocks noGrp="1"/>
          </p:cNvSpPr>
          <p:nvPr>
            <p:ph type="body" idx="1"/>
          </p:nvPr>
        </p:nvSpPr>
        <p:spPr>
          <a:xfrm>
            <a:off x="685800" y="1028700"/>
            <a:ext cx="3771900" cy="308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400"/>
              <a:buFont typeface="Cutive"/>
              <a:buChar char="•"/>
            </a:pPr>
            <a:r>
              <a:rPr lang="en" sz="2400" b="0" i="0" u="none" strike="noStrike" cap="none">
                <a:solidFill>
                  <a:schemeClr val="hlink"/>
                </a:solidFill>
                <a:latin typeface="Cutive"/>
                <a:ea typeface="Cutive"/>
                <a:cs typeface="Cutive"/>
                <a:sym typeface="Cutive"/>
              </a:rPr>
              <a:t>Problem-solver</a:t>
            </a:r>
            <a:endParaRPr/>
          </a:p>
          <a:p>
            <a:pPr marL="342900" marR="0" lvl="0" indent="-342900" algn="l" rtl="0">
              <a:lnSpc>
                <a:spcPct val="100000"/>
              </a:lnSpc>
              <a:spcBef>
                <a:spcPts val="480"/>
              </a:spcBef>
              <a:spcAft>
                <a:spcPts val="0"/>
              </a:spcAft>
              <a:buClr>
                <a:schemeClr val="hlink"/>
              </a:buClr>
              <a:buSzPts val="2400"/>
              <a:buFont typeface="Cutive"/>
              <a:buChar char="•"/>
            </a:pPr>
            <a:r>
              <a:rPr lang="en" sz="2400" b="0" i="0" u="none" strike="noStrike" cap="none">
                <a:solidFill>
                  <a:schemeClr val="hlink"/>
                </a:solidFill>
                <a:latin typeface="Cutive"/>
                <a:ea typeface="Cutive"/>
                <a:cs typeface="Cutive"/>
                <a:sym typeface="Cutive"/>
              </a:rPr>
              <a:t>“Why” mentality</a:t>
            </a:r>
            <a:endParaRPr/>
          </a:p>
          <a:p>
            <a:pPr marL="342900" marR="0" lvl="0" indent="-342900" algn="l" rtl="0">
              <a:lnSpc>
                <a:spcPct val="100000"/>
              </a:lnSpc>
              <a:spcBef>
                <a:spcPts val="480"/>
              </a:spcBef>
              <a:spcAft>
                <a:spcPts val="0"/>
              </a:spcAft>
              <a:buClr>
                <a:schemeClr val="hlink"/>
              </a:buClr>
              <a:buSzPts val="2400"/>
              <a:buFont typeface="Cutive"/>
              <a:buChar char="•"/>
            </a:pPr>
            <a:r>
              <a:rPr lang="en" sz="2400" b="0" i="0" u="none" strike="noStrike" cap="none">
                <a:solidFill>
                  <a:schemeClr val="hlink"/>
                </a:solidFill>
                <a:latin typeface="Cutive"/>
                <a:ea typeface="Cutive"/>
                <a:cs typeface="Cutive"/>
                <a:sym typeface="Cutive"/>
              </a:rPr>
              <a:t>Standard-setter</a:t>
            </a:r>
            <a:endParaRPr/>
          </a:p>
          <a:p>
            <a:pPr marL="342900" marR="0" lvl="0" indent="-342900" algn="l" rtl="0">
              <a:lnSpc>
                <a:spcPct val="100000"/>
              </a:lnSpc>
              <a:spcBef>
                <a:spcPts val="480"/>
              </a:spcBef>
              <a:spcAft>
                <a:spcPts val="0"/>
              </a:spcAft>
              <a:buClr>
                <a:schemeClr val="hlink"/>
              </a:buClr>
              <a:buSzPts val="2400"/>
              <a:buFont typeface="Cutive"/>
              <a:buChar char="•"/>
            </a:pPr>
            <a:r>
              <a:rPr lang="en" sz="2400" b="0" i="0" u="none" strike="noStrike" cap="none">
                <a:solidFill>
                  <a:schemeClr val="hlink"/>
                </a:solidFill>
                <a:latin typeface="Cutive"/>
                <a:ea typeface="Cutive"/>
                <a:cs typeface="Cutive"/>
                <a:sym typeface="Cutive"/>
              </a:rPr>
              <a:t>Cool, calm, collected</a:t>
            </a:r>
            <a:endParaRPr/>
          </a:p>
          <a:p>
            <a:pPr marL="342900" marR="0" lvl="0" indent="-342900" algn="l" rtl="0">
              <a:lnSpc>
                <a:spcPct val="100000"/>
              </a:lnSpc>
              <a:spcBef>
                <a:spcPts val="480"/>
              </a:spcBef>
              <a:spcAft>
                <a:spcPts val="0"/>
              </a:spcAft>
              <a:buClr>
                <a:schemeClr val="hlink"/>
              </a:buClr>
              <a:buSzPts val="2400"/>
              <a:buFont typeface="Cutive"/>
              <a:buChar char="•"/>
            </a:pPr>
            <a:r>
              <a:rPr lang="en" sz="2400" b="0" i="0" u="none" strike="noStrike" cap="none">
                <a:solidFill>
                  <a:schemeClr val="hlink"/>
                </a:solidFill>
                <a:latin typeface="Cutive"/>
                <a:ea typeface="Cutive"/>
                <a:cs typeface="Cutive"/>
                <a:sym typeface="Cutive"/>
              </a:rPr>
              <a:t>Approaches relationships logically</a:t>
            </a:r>
            <a:endParaRPr/>
          </a:p>
          <a:p>
            <a:pPr marL="342900" marR="0" lvl="0" indent="-342900" algn="l" rtl="0">
              <a:lnSpc>
                <a:spcPct val="100000"/>
              </a:lnSpc>
              <a:spcBef>
                <a:spcPts val="480"/>
              </a:spcBef>
              <a:spcAft>
                <a:spcPts val="0"/>
              </a:spcAft>
              <a:buClr>
                <a:schemeClr val="hlink"/>
              </a:buClr>
              <a:buSzPts val="2400"/>
              <a:buFont typeface="Cutive"/>
              <a:buChar char="•"/>
            </a:pPr>
            <a:r>
              <a:rPr lang="en" sz="2400" b="0" i="0" u="none" strike="noStrike" cap="none">
                <a:solidFill>
                  <a:schemeClr val="hlink"/>
                </a:solidFill>
                <a:latin typeface="Cutive"/>
                <a:ea typeface="Cutive"/>
                <a:cs typeface="Cutive"/>
                <a:sym typeface="Cutive"/>
              </a:rPr>
              <a:t>Likes to analyze things</a:t>
            </a:r>
            <a:endParaRPr/>
          </a:p>
          <a:p>
            <a:pPr marL="342900" marR="0" lvl="0" indent="-190500" algn="l" rtl="0">
              <a:spcBef>
                <a:spcPts val="480"/>
              </a:spcBef>
              <a:spcAft>
                <a:spcPts val="0"/>
              </a:spcAft>
              <a:buClr>
                <a:schemeClr val="dk1"/>
              </a:buClr>
              <a:buSzPts val="2400"/>
              <a:buFont typeface="Arial"/>
              <a:buNone/>
            </a:pPr>
            <a:endParaRPr sz="2400" b="0" i="0" u="none" strike="noStrike" cap="none">
              <a:solidFill>
                <a:schemeClr val="hlink"/>
              </a:solidFill>
              <a:latin typeface="Cutive"/>
              <a:ea typeface="Cutive"/>
              <a:cs typeface="Cutive"/>
              <a:sym typeface="Cutive"/>
            </a:endParaRPr>
          </a:p>
        </p:txBody>
      </p:sp>
      <p:sp>
        <p:nvSpPr>
          <p:cNvPr id="384" name="Google Shape;384;p57"/>
          <p:cNvSpPr txBox="1">
            <a:spLocks noGrp="1"/>
          </p:cNvSpPr>
          <p:nvPr>
            <p:ph type="body" idx="2"/>
          </p:nvPr>
        </p:nvSpPr>
        <p:spPr>
          <a:xfrm>
            <a:off x="4610100" y="1028700"/>
            <a:ext cx="3771900" cy="308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400"/>
              <a:buFont typeface="Cutive"/>
              <a:buChar char="•"/>
            </a:pPr>
            <a:r>
              <a:rPr lang="en" sz="2400" b="0" i="0" u="none" strike="noStrike" cap="none">
                <a:solidFill>
                  <a:schemeClr val="hlink"/>
                </a:solidFill>
                <a:latin typeface="Cutive"/>
                <a:ea typeface="Cutive"/>
                <a:cs typeface="Cutive"/>
                <a:sym typeface="Cutive"/>
              </a:rPr>
              <a:t>Likes to think</a:t>
            </a:r>
            <a:endParaRPr/>
          </a:p>
          <a:p>
            <a:pPr marL="342900" marR="0" lvl="0" indent="-342900" algn="l" rtl="0">
              <a:lnSpc>
                <a:spcPct val="100000"/>
              </a:lnSpc>
              <a:spcBef>
                <a:spcPts val="480"/>
              </a:spcBef>
              <a:spcAft>
                <a:spcPts val="0"/>
              </a:spcAft>
              <a:buClr>
                <a:schemeClr val="hlink"/>
              </a:buClr>
              <a:buSzPts val="2400"/>
              <a:buFont typeface="Cutive"/>
              <a:buChar char="•"/>
            </a:pPr>
            <a:r>
              <a:rPr lang="en" sz="2400" b="0" i="0" u="none" strike="noStrike" cap="none">
                <a:solidFill>
                  <a:schemeClr val="hlink"/>
                </a:solidFill>
                <a:latin typeface="Cutive"/>
                <a:ea typeface="Cutive"/>
                <a:cs typeface="Cutive"/>
                <a:sym typeface="Cutive"/>
              </a:rPr>
              <a:t>Work is play and play is work</a:t>
            </a:r>
            <a:endParaRPr/>
          </a:p>
          <a:p>
            <a:pPr marL="342900" marR="0" lvl="0" indent="-342900" algn="l" rtl="0">
              <a:lnSpc>
                <a:spcPct val="100000"/>
              </a:lnSpc>
              <a:spcBef>
                <a:spcPts val="480"/>
              </a:spcBef>
              <a:spcAft>
                <a:spcPts val="0"/>
              </a:spcAft>
              <a:buClr>
                <a:schemeClr val="hlink"/>
              </a:buClr>
              <a:buSzPts val="2400"/>
              <a:buFont typeface="Cutive"/>
              <a:buChar char="•"/>
            </a:pPr>
            <a:r>
              <a:rPr lang="en" sz="2400" b="0" i="0" u="none" strike="noStrike" cap="none">
                <a:solidFill>
                  <a:schemeClr val="hlink"/>
                </a:solidFill>
                <a:latin typeface="Cutive"/>
                <a:ea typeface="Cutive"/>
                <a:cs typeface="Cutive"/>
                <a:sym typeface="Cutive"/>
              </a:rPr>
              <a:t>Need for private time</a:t>
            </a:r>
            <a:endParaRPr/>
          </a:p>
          <a:p>
            <a:pPr marL="342900" marR="0" lvl="0" indent="-342900" algn="l" rtl="0">
              <a:lnSpc>
                <a:spcPct val="100000"/>
              </a:lnSpc>
              <a:spcBef>
                <a:spcPts val="480"/>
              </a:spcBef>
              <a:spcAft>
                <a:spcPts val="0"/>
              </a:spcAft>
              <a:buClr>
                <a:schemeClr val="hlink"/>
              </a:buClr>
              <a:buSzPts val="2400"/>
              <a:buFont typeface="Cutive"/>
              <a:buChar char="•"/>
            </a:pPr>
            <a:r>
              <a:rPr lang="en" sz="2400" b="0" i="0" u="none" strike="noStrike" cap="none">
                <a:solidFill>
                  <a:schemeClr val="hlink"/>
                </a:solidFill>
                <a:latin typeface="Cutive"/>
                <a:ea typeface="Cutive"/>
                <a:cs typeface="Cutive"/>
                <a:sym typeface="Cutive"/>
              </a:rPr>
              <a:t>Driven by the need to feel smart</a:t>
            </a:r>
            <a:endParaRPr/>
          </a:p>
          <a:p>
            <a:pPr marL="342900" marR="0" lvl="0" indent="-342900" algn="l" rtl="0">
              <a:lnSpc>
                <a:spcPct val="100000"/>
              </a:lnSpc>
              <a:spcBef>
                <a:spcPts val="480"/>
              </a:spcBef>
              <a:spcAft>
                <a:spcPts val="0"/>
              </a:spcAft>
              <a:buClr>
                <a:schemeClr val="hlink"/>
              </a:buClr>
              <a:buSzPts val="2400"/>
              <a:buFont typeface="Cutive"/>
              <a:buChar char="•"/>
            </a:pPr>
            <a:r>
              <a:rPr lang="en" sz="2400" b="0" i="0" u="none" strike="noStrike" cap="none">
                <a:solidFill>
                  <a:schemeClr val="hlink"/>
                </a:solidFill>
                <a:latin typeface="Cutive"/>
                <a:ea typeface="Cutive"/>
                <a:cs typeface="Cutive"/>
                <a:sym typeface="Cutive"/>
              </a:rPr>
              <a:t>Needs things to be perfect</a:t>
            </a:r>
            <a:endParaRPr/>
          </a:p>
          <a:p>
            <a:pPr marL="342900" marR="0" lvl="0" indent="-190500" algn="l" rtl="0">
              <a:spcBef>
                <a:spcPts val="480"/>
              </a:spcBef>
              <a:spcAft>
                <a:spcPts val="0"/>
              </a:spcAft>
              <a:buClr>
                <a:schemeClr val="dk1"/>
              </a:buClr>
              <a:buSzPts val="2400"/>
              <a:buFont typeface="Arial"/>
              <a:buNone/>
            </a:pPr>
            <a:endParaRPr sz="2400" b="0" i="0" u="none" strike="noStrike" cap="none">
              <a:solidFill>
                <a:schemeClr val="hlink"/>
              </a:solidFill>
              <a:latin typeface="Cutive"/>
              <a:ea typeface="Cutive"/>
              <a:cs typeface="Cutive"/>
              <a:sym typeface="Cutive"/>
            </a:endParaRPr>
          </a:p>
        </p:txBody>
      </p:sp>
      <p:pic>
        <p:nvPicPr>
          <p:cNvPr id="385" name="Google Shape;385;p57" descr="j0237185"/>
          <p:cNvPicPr preferRelativeResize="0"/>
          <p:nvPr/>
        </p:nvPicPr>
        <p:blipFill rotWithShape="1">
          <a:blip r:embed="rId3">
            <a:alphaModFix/>
          </a:blip>
          <a:srcRect/>
          <a:stretch/>
        </p:blipFill>
        <p:spPr>
          <a:xfrm>
            <a:off x="6400800" y="3429000"/>
            <a:ext cx="2187600" cy="1481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8"/>
          <p:cNvSpPr txBox="1">
            <a:spLocks noGrp="1"/>
          </p:cNvSpPr>
          <p:nvPr>
            <p:ph type="title"/>
          </p:nvPr>
        </p:nvSpPr>
        <p:spPr>
          <a:xfrm>
            <a:off x="685800" y="114300"/>
            <a:ext cx="6870600" cy="7428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hlink"/>
              </a:buClr>
              <a:buFont typeface="Cutive"/>
              <a:buNone/>
            </a:pPr>
            <a:r>
              <a:rPr lang="en" sz="4400" b="0" i="0" u="none" strike="noStrike" cap="none">
                <a:solidFill>
                  <a:schemeClr val="hlink"/>
                </a:solidFill>
                <a:latin typeface="Cutive"/>
                <a:ea typeface="Cutive"/>
                <a:cs typeface="Cutive"/>
                <a:sym typeface="Cutive"/>
              </a:rPr>
              <a:t>    Green Strengths</a:t>
            </a:r>
            <a:endParaRPr/>
          </a:p>
        </p:txBody>
      </p:sp>
      <p:sp>
        <p:nvSpPr>
          <p:cNvPr id="392" name="Google Shape;392;p58"/>
          <p:cNvSpPr txBox="1">
            <a:spLocks noGrp="1"/>
          </p:cNvSpPr>
          <p:nvPr>
            <p:ph type="body" idx="1"/>
          </p:nvPr>
        </p:nvSpPr>
        <p:spPr>
          <a:xfrm>
            <a:off x="685800" y="1371600"/>
            <a:ext cx="3771900" cy="27432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hlink"/>
              </a:buClr>
              <a:buFont typeface="Cutive"/>
              <a:buNone/>
            </a:pPr>
            <a:r>
              <a:rPr lang="en" sz="2800" b="0" i="0" u="none" strike="noStrike" cap="none">
                <a:solidFill>
                  <a:schemeClr val="hlink"/>
                </a:solidFill>
                <a:latin typeface="Cutive"/>
                <a:ea typeface="Cutive"/>
                <a:cs typeface="Cutive"/>
                <a:sym typeface="Cutive"/>
              </a:rPr>
              <a:t>Analyzing</a:t>
            </a:r>
            <a:endParaRPr/>
          </a:p>
          <a:p>
            <a:pPr marL="342900" marR="0" lvl="0" indent="-342900" algn="ctr" rtl="0">
              <a:lnSpc>
                <a:spcPct val="100000"/>
              </a:lnSpc>
              <a:spcBef>
                <a:spcPts val="560"/>
              </a:spcBef>
              <a:spcAft>
                <a:spcPts val="0"/>
              </a:spcAft>
              <a:buClr>
                <a:schemeClr val="hlink"/>
              </a:buClr>
              <a:buFont typeface="Cutive"/>
              <a:buNone/>
            </a:pPr>
            <a:r>
              <a:rPr lang="en" sz="2800" b="0" i="0" u="none" strike="noStrike" cap="none">
                <a:solidFill>
                  <a:schemeClr val="hlink"/>
                </a:solidFill>
                <a:latin typeface="Cutive"/>
                <a:ea typeface="Cutive"/>
                <a:cs typeface="Cutive"/>
                <a:sym typeface="Cutive"/>
              </a:rPr>
              <a:t>Confidence</a:t>
            </a:r>
            <a:endParaRPr/>
          </a:p>
          <a:p>
            <a:pPr marL="342900" marR="0" lvl="0" indent="-342900" algn="ctr" rtl="0">
              <a:lnSpc>
                <a:spcPct val="100000"/>
              </a:lnSpc>
              <a:spcBef>
                <a:spcPts val="560"/>
              </a:spcBef>
              <a:spcAft>
                <a:spcPts val="0"/>
              </a:spcAft>
              <a:buClr>
                <a:schemeClr val="hlink"/>
              </a:buClr>
              <a:buFont typeface="Cutive"/>
              <a:buNone/>
            </a:pPr>
            <a:r>
              <a:rPr lang="en" sz="2800" b="0" i="0" u="none" strike="noStrike" cap="none">
                <a:solidFill>
                  <a:schemeClr val="hlink"/>
                </a:solidFill>
                <a:latin typeface="Cutive"/>
                <a:ea typeface="Cutive"/>
                <a:cs typeface="Cutive"/>
                <a:sym typeface="Cutive"/>
              </a:rPr>
              <a:t>Designing</a:t>
            </a:r>
            <a:endParaRPr/>
          </a:p>
          <a:p>
            <a:pPr marL="342900" marR="0" lvl="0" indent="-342900" algn="ctr" rtl="0">
              <a:lnSpc>
                <a:spcPct val="100000"/>
              </a:lnSpc>
              <a:spcBef>
                <a:spcPts val="560"/>
              </a:spcBef>
              <a:spcAft>
                <a:spcPts val="0"/>
              </a:spcAft>
              <a:buClr>
                <a:schemeClr val="hlink"/>
              </a:buClr>
              <a:buFont typeface="Cutive"/>
              <a:buNone/>
            </a:pPr>
            <a:r>
              <a:rPr lang="en" sz="2800" b="0" i="0" u="none" strike="noStrike" cap="none">
                <a:solidFill>
                  <a:schemeClr val="hlink"/>
                </a:solidFill>
                <a:latin typeface="Cutive"/>
                <a:ea typeface="Cutive"/>
                <a:cs typeface="Cutive"/>
                <a:sym typeface="Cutive"/>
              </a:rPr>
              <a:t>Determination</a:t>
            </a:r>
            <a:endParaRPr/>
          </a:p>
          <a:p>
            <a:pPr marL="342900" marR="0" lvl="0" indent="-342900" algn="ctr" rtl="0">
              <a:lnSpc>
                <a:spcPct val="100000"/>
              </a:lnSpc>
              <a:spcBef>
                <a:spcPts val="560"/>
              </a:spcBef>
              <a:spcAft>
                <a:spcPts val="0"/>
              </a:spcAft>
              <a:buClr>
                <a:schemeClr val="hlink"/>
              </a:buClr>
              <a:buFont typeface="Cutive"/>
              <a:buNone/>
            </a:pPr>
            <a:r>
              <a:rPr lang="en" sz="2800" b="0" i="0" u="none" strike="noStrike" cap="none">
                <a:solidFill>
                  <a:schemeClr val="hlink"/>
                </a:solidFill>
                <a:latin typeface="Cutive"/>
                <a:ea typeface="Cutive"/>
                <a:cs typeface="Cutive"/>
                <a:sym typeface="Cutive"/>
              </a:rPr>
              <a:t>Developing</a:t>
            </a:r>
            <a:endParaRPr/>
          </a:p>
          <a:p>
            <a:pPr marL="342900" marR="0" lvl="0" indent="-342900" algn="ctr" rtl="0">
              <a:lnSpc>
                <a:spcPct val="100000"/>
              </a:lnSpc>
              <a:spcBef>
                <a:spcPts val="560"/>
              </a:spcBef>
              <a:spcAft>
                <a:spcPts val="0"/>
              </a:spcAft>
              <a:buClr>
                <a:schemeClr val="hlink"/>
              </a:buClr>
              <a:buFont typeface="Cutive"/>
              <a:buNone/>
            </a:pPr>
            <a:r>
              <a:rPr lang="en" sz="2800" b="0" i="0" u="none" strike="noStrike" cap="none">
                <a:solidFill>
                  <a:schemeClr val="hlink"/>
                </a:solidFill>
                <a:latin typeface="Cutive"/>
                <a:ea typeface="Cutive"/>
                <a:cs typeface="Cutive"/>
                <a:sym typeface="Cutive"/>
              </a:rPr>
              <a:t>Diagnosing </a:t>
            </a:r>
            <a:endParaRPr/>
          </a:p>
        </p:txBody>
      </p:sp>
      <p:sp>
        <p:nvSpPr>
          <p:cNvPr id="393" name="Google Shape;393;p58"/>
          <p:cNvSpPr txBox="1">
            <a:spLocks noGrp="1"/>
          </p:cNvSpPr>
          <p:nvPr>
            <p:ph type="body" idx="2"/>
          </p:nvPr>
        </p:nvSpPr>
        <p:spPr>
          <a:xfrm>
            <a:off x="4610100" y="1371600"/>
            <a:ext cx="3771900" cy="30861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hlink"/>
              </a:buClr>
              <a:buFont typeface="Cutive"/>
              <a:buNone/>
            </a:pPr>
            <a:r>
              <a:rPr lang="en" sz="2800" b="0" i="0" u="none" strike="noStrike" cap="none">
                <a:solidFill>
                  <a:schemeClr val="hlink"/>
                </a:solidFill>
                <a:latin typeface="Cutive"/>
                <a:ea typeface="Cutive"/>
                <a:cs typeface="Cutive"/>
                <a:sym typeface="Cutive"/>
              </a:rPr>
              <a:t>Inventing</a:t>
            </a:r>
            <a:endParaRPr/>
          </a:p>
          <a:p>
            <a:pPr marL="342900" marR="0" lvl="0" indent="-342900" algn="ctr" rtl="0">
              <a:lnSpc>
                <a:spcPct val="100000"/>
              </a:lnSpc>
              <a:spcBef>
                <a:spcPts val="560"/>
              </a:spcBef>
              <a:spcAft>
                <a:spcPts val="0"/>
              </a:spcAft>
              <a:buClr>
                <a:schemeClr val="hlink"/>
              </a:buClr>
              <a:buFont typeface="Cutive"/>
              <a:buNone/>
            </a:pPr>
            <a:r>
              <a:rPr lang="en" sz="2800" b="0" i="0" u="none" strike="noStrike" cap="none">
                <a:solidFill>
                  <a:schemeClr val="hlink"/>
                </a:solidFill>
                <a:latin typeface="Cutive"/>
                <a:ea typeface="Cutive"/>
                <a:cs typeface="Cutive"/>
                <a:sym typeface="Cutive"/>
              </a:rPr>
              <a:t>Planning</a:t>
            </a:r>
            <a:endParaRPr/>
          </a:p>
          <a:p>
            <a:pPr marL="342900" marR="0" lvl="0" indent="-342900" algn="ctr" rtl="0">
              <a:lnSpc>
                <a:spcPct val="100000"/>
              </a:lnSpc>
              <a:spcBef>
                <a:spcPts val="560"/>
              </a:spcBef>
              <a:spcAft>
                <a:spcPts val="0"/>
              </a:spcAft>
              <a:buClr>
                <a:schemeClr val="hlink"/>
              </a:buClr>
              <a:buFont typeface="Cutive"/>
              <a:buNone/>
            </a:pPr>
            <a:r>
              <a:rPr lang="en" sz="2800" b="0" i="0" u="none" strike="noStrike" cap="none">
                <a:solidFill>
                  <a:schemeClr val="hlink"/>
                </a:solidFill>
                <a:latin typeface="Cutive"/>
                <a:ea typeface="Cutive"/>
                <a:cs typeface="Cutive"/>
                <a:sym typeface="Cutive"/>
              </a:rPr>
              <a:t>Problem solving</a:t>
            </a:r>
            <a:endParaRPr/>
          </a:p>
          <a:p>
            <a:pPr marL="342900" marR="0" lvl="0" indent="-342900" algn="ctr" rtl="0">
              <a:lnSpc>
                <a:spcPct val="100000"/>
              </a:lnSpc>
              <a:spcBef>
                <a:spcPts val="560"/>
              </a:spcBef>
              <a:spcAft>
                <a:spcPts val="0"/>
              </a:spcAft>
              <a:buClr>
                <a:schemeClr val="hlink"/>
              </a:buClr>
              <a:buFont typeface="Cutive"/>
              <a:buNone/>
            </a:pPr>
            <a:r>
              <a:rPr lang="en" sz="2800" b="0" i="0" u="none" strike="noStrike" cap="none">
                <a:solidFill>
                  <a:schemeClr val="hlink"/>
                </a:solidFill>
                <a:latin typeface="Cutive"/>
                <a:ea typeface="Cutive"/>
                <a:cs typeface="Cutive"/>
                <a:sym typeface="Cutive"/>
              </a:rPr>
              <a:t>Reasoning</a:t>
            </a:r>
            <a:endParaRPr/>
          </a:p>
          <a:p>
            <a:pPr marL="342900" marR="0" lvl="0" indent="-342900" algn="ctr" rtl="0">
              <a:lnSpc>
                <a:spcPct val="100000"/>
              </a:lnSpc>
              <a:spcBef>
                <a:spcPts val="560"/>
              </a:spcBef>
              <a:spcAft>
                <a:spcPts val="0"/>
              </a:spcAft>
              <a:buClr>
                <a:schemeClr val="hlink"/>
              </a:buClr>
              <a:buFont typeface="Cutive"/>
              <a:buNone/>
            </a:pPr>
            <a:r>
              <a:rPr lang="en" sz="2800" b="0" i="0" u="none" strike="noStrike" cap="none">
                <a:solidFill>
                  <a:schemeClr val="hlink"/>
                </a:solidFill>
                <a:latin typeface="Cutive"/>
                <a:ea typeface="Cutive"/>
                <a:cs typeface="Cutive"/>
                <a:sym typeface="Cutive"/>
              </a:rPr>
              <a:t>Researching</a:t>
            </a:r>
            <a:endParaRPr/>
          </a:p>
          <a:p>
            <a:pPr marL="342900" marR="0" lvl="0" indent="-342900" algn="ctr" rtl="0">
              <a:lnSpc>
                <a:spcPct val="100000"/>
              </a:lnSpc>
              <a:spcBef>
                <a:spcPts val="560"/>
              </a:spcBef>
              <a:spcAft>
                <a:spcPts val="0"/>
              </a:spcAft>
              <a:buClr>
                <a:schemeClr val="hlink"/>
              </a:buClr>
              <a:buFont typeface="Cutive"/>
              <a:buNone/>
            </a:pPr>
            <a:r>
              <a:rPr lang="en" sz="2800" b="0" i="0" u="none" strike="noStrike" cap="none">
                <a:solidFill>
                  <a:schemeClr val="hlink"/>
                </a:solidFill>
                <a:latin typeface="Cutive"/>
                <a:ea typeface="Cutive"/>
                <a:cs typeface="Cutive"/>
                <a:sym typeface="Cutive"/>
              </a:rPr>
              <a:t>Technical know-how</a:t>
            </a:r>
            <a:endParaRPr/>
          </a:p>
          <a:p>
            <a:pPr marL="342900" marR="0" lvl="0" indent="-342900" algn="ctr" rtl="0">
              <a:lnSpc>
                <a:spcPct val="100000"/>
              </a:lnSpc>
              <a:spcBef>
                <a:spcPts val="560"/>
              </a:spcBef>
              <a:spcAft>
                <a:spcPts val="0"/>
              </a:spcAft>
              <a:buClr>
                <a:schemeClr val="hlink"/>
              </a:buClr>
              <a:buFont typeface="Cutive"/>
              <a:buNone/>
            </a:pPr>
            <a:r>
              <a:rPr lang="en" sz="2800" b="0" i="0" u="none" strike="noStrike" cap="none">
                <a:solidFill>
                  <a:schemeClr val="hlink"/>
                </a:solidFill>
                <a:latin typeface="Cutive"/>
                <a:ea typeface="Cutive"/>
                <a:cs typeface="Cutive"/>
                <a:sym typeface="Cutive"/>
              </a:rPr>
              <a:t>Thinking</a:t>
            </a:r>
            <a:endParaRPr/>
          </a:p>
        </p:txBody>
      </p:sp>
      <p:pic>
        <p:nvPicPr>
          <p:cNvPr id="394" name="Google Shape;394;p58" descr="j0078744"/>
          <p:cNvPicPr preferRelativeResize="0"/>
          <p:nvPr/>
        </p:nvPicPr>
        <p:blipFill rotWithShape="1">
          <a:blip r:embed="rId3">
            <a:alphaModFix/>
          </a:blip>
          <a:srcRect/>
          <a:stretch/>
        </p:blipFill>
        <p:spPr>
          <a:xfrm>
            <a:off x="3581400" y="2800350"/>
            <a:ext cx="1447800" cy="1701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9"/>
          <p:cNvSpPr txBox="1">
            <a:spLocks noGrp="1"/>
          </p:cNvSpPr>
          <p:nvPr>
            <p:ph type="title"/>
          </p:nvPr>
        </p:nvSpPr>
        <p:spPr>
          <a:xfrm>
            <a:off x="685800" y="114300"/>
            <a:ext cx="6870600" cy="6858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hlink"/>
              </a:buClr>
              <a:buFont typeface="Cutive"/>
              <a:buNone/>
            </a:pPr>
            <a:r>
              <a:rPr lang="en" sz="3800" b="0" i="0" u="none" strike="noStrike" cap="none">
                <a:solidFill>
                  <a:schemeClr val="hlink"/>
                </a:solidFill>
                <a:latin typeface="Cutive"/>
                <a:ea typeface="Cutive"/>
                <a:cs typeface="Cutive"/>
                <a:sym typeface="Cutive"/>
              </a:rPr>
              <a:t>Communicating with Greens</a:t>
            </a:r>
            <a:endParaRPr/>
          </a:p>
        </p:txBody>
      </p:sp>
      <p:sp>
        <p:nvSpPr>
          <p:cNvPr id="401" name="Google Shape;401;p59"/>
          <p:cNvSpPr txBox="1">
            <a:spLocks noGrp="1"/>
          </p:cNvSpPr>
          <p:nvPr>
            <p:ph type="body" idx="1"/>
          </p:nvPr>
        </p:nvSpPr>
        <p:spPr>
          <a:xfrm>
            <a:off x="609600" y="1257300"/>
            <a:ext cx="3771900" cy="2743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hlink"/>
              </a:buClr>
              <a:buSzPts val="2400"/>
              <a:buFont typeface="Arial"/>
              <a:buChar char="•"/>
            </a:pPr>
            <a:r>
              <a:rPr lang="en" sz="2400" b="0" i="0" u="none" strike="noStrike" cap="none">
                <a:solidFill>
                  <a:schemeClr val="hlink"/>
                </a:solidFill>
                <a:latin typeface="Arial"/>
                <a:ea typeface="Arial"/>
                <a:cs typeface="Arial"/>
                <a:sym typeface="Arial"/>
              </a:rPr>
              <a:t>Greens communicate for the purpose of gaining or sharing information. </a:t>
            </a:r>
            <a:endParaRPr/>
          </a:p>
          <a:p>
            <a:pPr marL="342900" marR="0" lvl="0" indent="-342900" algn="l" rtl="0">
              <a:lnSpc>
                <a:spcPct val="90000"/>
              </a:lnSpc>
              <a:spcBef>
                <a:spcPts val="480"/>
              </a:spcBef>
              <a:spcAft>
                <a:spcPts val="0"/>
              </a:spcAft>
              <a:buClr>
                <a:schemeClr val="hlink"/>
              </a:buClr>
              <a:buSzPts val="2400"/>
              <a:buFont typeface="Arial"/>
              <a:buChar char="•"/>
            </a:pPr>
            <a:r>
              <a:rPr lang="en" sz="2400" b="0" i="0" u="none" strike="noStrike" cap="none">
                <a:solidFill>
                  <a:schemeClr val="hlink"/>
                </a:solidFill>
                <a:latin typeface="Arial"/>
                <a:ea typeface="Arial"/>
                <a:cs typeface="Arial"/>
                <a:sym typeface="Arial"/>
              </a:rPr>
              <a:t>Their favorite line is, “And your point is?”</a:t>
            </a:r>
            <a:endParaRPr/>
          </a:p>
          <a:p>
            <a:pPr marL="342900" marR="0" lvl="0" indent="-342900" algn="l" rtl="0">
              <a:lnSpc>
                <a:spcPct val="90000"/>
              </a:lnSpc>
              <a:spcBef>
                <a:spcPts val="480"/>
              </a:spcBef>
              <a:spcAft>
                <a:spcPts val="0"/>
              </a:spcAft>
              <a:buClr>
                <a:schemeClr val="hlink"/>
              </a:buClr>
              <a:buSzPts val="2400"/>
              <a:buFont typeface="Arial"/>
              <a:buChar char="•"/>
            </a:pPr>
            <a:r>
              <a:rPr lang="en" sz="2400" b="0" i="0" u="none" strike="noStrike" cap="none">
                <a:solidFill>
                  <a:schemeClr val="hlink"/>
                </a:solidFill>
                <a:latin typeface="Arial"/>
                <a:ea typeface="Arial"/>
                <a:cs typeface="Arial"/>
                <a:sym typeface="Arial"/>
              </a:rPr>
              <a:t>Greens listen for information and want to know the purpose</a:t>
            </a:r>
            <a:endParaRPr/>
          </a:p>
        </p:txBody>
      </p:sp>
      <p:sp>
        <p:nvSpPr>
          <p:cNvPr id="402" name="Google Shape;402;p59"/>
          <p:cNvSpPr txBox="1">
            <a:spLocks noGrp="1"/>
          </p:cNvSpPr>
          <p:nvPr>
            <p:ph type="body" idx="2"/>
          </p:nvPr>
        </p:nvSpPr>
        <p:spPr>
          <a:xfrm>
            <a:off x="5334000" y="1257300"/>
            <a:ext cx="3048000" cy="3314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hlink"/>
              </a:buClr>
              <a:buSzPts val="2400"/>
              <a:buFont typeface="Arial"/>
              <a:buChar char="•"/>
            </a:pPr>
            <a:r>
              <a:rPr lang="en" sz="2400" b="0" i="0" u="none" strike="noStrike" cap="none">
                <a:solidFill>
                  <a:schemeClr val="hlink"/>
                </a:solidFill>
                <a:latin typeface="Arial"/>
                <a:ea typeface="Arial"/>
                <a:cs typeface="Arial"/>
                <a:sym typeface="Arial"/>
              </a:rPr>
              <a:t>Greens usually don’t show how they feel. </a:t>
            </a:r>
            <a:endParaRPr/>
          </a:p>
          <a:p>
            <a:pPr marL="342900" marR="0" lvl="0" indent="-342900" algn="l" rtl="0">
              <a:lnSpc>
                <a:spcPct val="90000"/>
              </a:lnSpc>
              <a:spcBef>
                <a:spcPts val="480"/>
              </a:spcBef>
              <a:spcAft>
                <a:spcPts val="0"/>
              </a:spcAft>
              <a:buClr>
                <a:schemeClr val="hlink"/>
              </a:buClr>
              <a:buSzPts val="2400"/>
              <a:buFont typeface="Arial"/>
              <a:buChar char="•"/>
            </a:pPr>
            <a:r>
              <a:rPr lang="en" sz="2400" b="0" i="0" u="none" strike="noStrike" cap="none">
                <a:solidFill>
                  <a:schemeClr val="hlink"/>
                </a:solidFill>
                <a:latin typeface="Arial"/>
                <a:ea typeface="Arial"/>
                <a:cs typeface="Arial"/>
                <a:sym typeface="Arial"/>
              </a:rPr>
              <a:t>When talking to a Green, be prepared to defend your position! </a:t>
            </a:r>
            <a:endParaRPr/>
          </a:p>
        </p:txBody>
      </p:sp>
      <p:pic>
        <p:nvPicPr>
          <p:cNvPr id="403" name="Google Shape;403;p59"/>
          <p:cNvPicPr preferRelativeResize="0"/>
          <p:nvPr/>
        </p:nvPicPr>
        <p:blipFill rotWithShape="1">
          <a:blip r:embed="rId3">
            <a:alphaModFix/>
          </a:blip>
          <a:srcRect/>
          <a:stretch/>
        </p:blipFill>
        <p:spPr>
          <a:xfrm>
            <a:off x="3581400" y="1257300"/>
            <a:ext cx="1747800" cy="1375200"/>
          </a:xfrm>
          <a:prstGeom prst="rect">
            <a:avLst/>
          </a:prstGeom>
          <a:noFill/>
          <a:ln>
            <a:noFill/>
          </a:ln>
        </p:spPr>
      </p:pic>
      <p:sp>
        <p:nvSpPr>
          <p:cNvPr id="404" name="Google Shape;404;p59"/>
          <p:cNvSpPr txBox="1"/>
          <p:nvPr/>
        </p:nvSpPr>
        <p:spPr>
          <a:xfrm>
            <a:off x="2133600" y="3771900"/>
            <a:ext cx="6227700" cy="1177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2400"/>
              <a:buFont typeface="Arial"/>
              <a:buChar char="•"/>
            </a:pPr>
            <a:r>
              <a:rPr lang="en" sz="2400" b="0" i="0" u="none" strike="noStrike" cap="none">
                <a:solidFill>
                  <a:schemeClr val="hlink"/>
                </a:solidFill>
                <a:latin typeface="Arial"/>
                <a:ea typeface="Arial"/>
                <a:cs typeface="Arial"/>
                <a:sym typeface="Arial"/>
              </a:rPr>
              <a:t>   Greens are thinking now, </a:t>
            </a:r>
            <a:endParaRPr/>
          </a:p>
          <a:p>
            <a:pPr marL="0" marR="0" lvl="0" indent="0" algn="l" rtl="0">
              <a:lnSpc>
                <a:spcPct val="100000"/>
              </a:lnSpc>
              <a:spcBef>
                <a:spcPts val="0"/>
              </a:spcBef>
              <a:spcAft>
                <a:spcPts val="0"/>
              </a:spcAft>
              <a:buClr>
                <a:schemeClr val="hlink"/>
              </a:buClr>
              <a:buFont typeface="Arial"/>
              <a:buNone/>
            </a:pPr>
            <a:r>
              <a:rPr lang="en" sz="2400" b="0" i="0" u="none" strike="noStrike" cap="none">
                <a:solidFill>
                  <a:schemeClr val="hlink"/>
                </a:solidFill>
                <a:latin typeface="Arial"/>
                <a:ea typeface="Arial"/>
                <a:cs typeface="Arial"/>
                <a:sym typeface="Arial"/>
              </a:rPr>
              <a:t>“How will this help me with people, again? </a:t>
            </a:r>
            <a:endParaRPr/>
          </a:p>
          <a:p>
            <a:pPr marL="0" marR="0" lvl="0" indent="0" algn="l" rtl="0">
              <a:lnSpc>
                <a:spcPct val="100000"/>
              </a:lnSpc>
              <a:spcBef>
                <a:spcPts val="0"/>
              </a:spcBef>
              <a:spcAft>
                <a:spcPts val="0"/>
              </a:spcAft>
              <a:buClr>
                <a:schemeClr val="hlink"/>
              </a:buClr>
              <a:buFont typeface="Arial"/>
              <a:buNone/>
            </a:pPr>
            <a:r>
              <a:rPr lang="en" sz="2400" b="0" i="0" u="none" strike="noStrike" cap="none">
                <a:solidFill>
                  <a:schemeClr val="hlink"/>
                </a:solidFill>
                <a:latin typeface="Arial"/>
                <a:ea typeface="Arial"/>
                <a:cs typeface="Arial"/>
                <a:sym typeface="Arial"/>
              </a:rPr>
              <a:t>I don’t need help with people. Why would I?”</a:t>
            </a:r>
            <a:endParaRPr/>
          </a:p>
          <a:p>
            <a:pPr marL="0" marR="0" lvl="0" indent="0" algn="l" rtl="0">
              <a:lnSpc>
                <a:spcPct val="100000"/>
              </a:lnSpc>
              <a:spcBef>
                <a:spcPts val="0"/>
              </a:spcBef>
              <a:spcAft>
                <a:spcPts val="0"/>
              </a:spcAft>
              <a:buNone/>
            </a:pPr>
            <a:endParaRPr sz="2400" b="0" i="0" u="none" strike="noStrike" cap="none">
              <a:solidFill>
                <a:schemeClr val="hlink"/>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0"/>
          <p:cNvSpPr txBox="1">
            <a:spLocks noGrp="1"/>
          </p:cNvSpPr>
          <p:nvPr>
            <p:ph type="title"/>
          </p:nvPr>
        </p:nvSpPr>
        <p:spPr>
          <a:xfrm>
            <a:off x="685800" y="114300"/>
            <a:ext cx="6870600" cy="6285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hlink"/>
              </a:buClr>
              <a:buFont typeface="Cutive"/>
              <a:buNone/>
            </a:pPr>
            <a:r>
              <a:rPr lang="en" sz="4400" b="0" i="0" u="none" strike="noStrike" cap="none">
                <a:solidFill>
                  <a:schemeClr val="hlink"/>
                </a:solidFill>
                <a:latin typeface="Cutive"/>
                <a:ea typeface="Cutive"/>
                <a:cs typeface="Cutive"/>
                <a:sym typeface="Cutive"/>
              </a:rPr>
              <a:t>The World vs. Greens</a:t>
            </a:r>
            <a:endParaRPr/>
          </a:p>
        </p:txBody>
      </p:sp>
      <p:sp>
        <p:nvSpPr>
          <p:cNvPr id="411" name="Google Shape;411;p60"/>
          <p:cNvSpPr txBox="1">
            <a:spLocks noGrp="1"/>
          </p:cNvSpPr>
          <p:nvPr>
            <p:ph type="body" idx="1"/>
          </p:nvPr>
        </p:nvSpPr>
        <p:spPr>
          <a:xfrm>
            <a:off x="685800" y="971550"/>
            <a:ext cx="3771900" cy="3143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hlink"/>
              </a:buClr>
              <a:buFont typeface="Cutive"/>
              <a:buNone/>
            </a:pPr>
            <a:r>
              <a:rPr lang="en" sz="2000" b="1" i="1" u="none" strike="noStrike" cap="none">
                <a:solidFill>
                  <a:schemeClr val="hlink"/>
                </a:solidFill>
                <a:latin typeface="Cutive"/>
                <a:ea typeface="Cutive"/>
                <a:cs typeface="Cutive"/>
                <a:sym typeface="Cutive"/>
              </a:rPr>
              <a:t>Creating stress for Greens…</a:t>
            </a:r>
            <a:endParaRPr/>
          </a:p>
          <a:p>
            <a:pPr marL="342900" marR="0" lvl="0" indent="-342900" algn="l" rtl="0">
              <a:lnSpc>
                <a:spcPct val="90000"/>
              </a:lnSpc>
              <a:spcBef>
                <a:spcPts val="360"/>
              </a:spcBef>
              <a:spcAft>
                <a:spcPts val="0"/>
              </a:spcAft>
              <a:buClr>
                <a:schemeClr val="hlink"/>
              </a:buClr>
              <a:buSzPts val="1800"/>
              <a:buFont typeface="Cutive"/>
              <a:buChar char="-"/>
            </a:pPr>
            <a:r>
              <a:rPr lang="en" sz="1800" b="0" i="0" u="none" strike="noStrike" cap="none">
                <a:solidFill>
                  <a:schemeClr val="hlink"/>
                </a:solidFill>
                <a:latin typeface="Cutive"/>
                <a:ea typeface="Cutive"/>
                <a:cs typeface="Cutive"/>
                <a:sym typeface="Cutive"/>
              </a:rPr>
              <a:t>Not being in charge</a:t>
            </a:r>
            <a:endParaRPr/>
          </a:p>
          <a:p>
            <a:pPr marL="342900" marR="0" lvl="0" indent="-342900" algn="l" rtl="0">
              <a:lnSpc>
                <a:spcPct val="90000"/>
              </a:lnSpc>
              <a:spcBef>
                <a:spcPts val="360"/>
              </a:spcBef>
              <a:spcAft>
                <a:spcPts val="0"/>
              </a:spcAft>
              <a:buClr>
                <a:schemeClr val="hlink"/>
              </a:buClr>
              <a:buSzPts val="1800"/>
              <a:buFont typeface="Cutive"/>
              <a:buChar char="-"/>
            </a:pPr>
            <a:r>
              <a:rPr lang="en" sz="1800" b="0" i="0" u="none" strike="noStrike" cap="none">
                <a:solidFill>
                  <a:schemeClr val="hlink"/>
                </a:solidFill>
                <a:latin typeface="Cutive"/>
                <a:ea typeface="Cutive"/>
                <a:cs typeface="Cutive"/>
                <a:sym typeface="Cutive"/>
              </a:rPr>
              <a:t>Not being able to do things on their own</a:t>
            </a:r>
            <a:endParaRPr/>
          </a:p>
          <a:p>
            <a:pPr marL="342900" marR="0" lvl="0" indent="-342900" algn="l" rtl="0">
              <a:lnSpc>
                <a:spcPct val="90000"/>
              </a:lnSpc>
              <a:spcBef>
                <a:spcPts val="360"/>
              </a:spcBef>
              <a:spcAft>
                <a:spcPts val="0"/>
              </a:spcAft>
              <a:buClr>
                <a:schemeClr val="hlink"/>
              </a:buClr>
              <a:buSzPts val="1800"/>
              <a:buFont typeface="Cutive"/>
              <a:buChar char="-"/>
            </a:pPr>
            <a:r>
              <a:rPr lang="en" sz="1800" b="0" i="0" u="none" strike="noStrike" cap="none">
                <a:solidFill>
                  <a:schemeClr val="hlink"/>
                </a:solidFill>
                <a:latin typeface="Cutive"/>
                <a:ea typeface="Cutive"/>
                <a:cs typeface="Cutive"/>
                <a:sym typeface="Cutive"/>
              </a:rPr>
              <a:t>Lack of skill</a:t>
            </a:r>
            <a:endParaRPr/>
          </a:p>
          <a:p>
            <a:pPr marL="342900" marR="0" lvl="0" indent="-342900" algn="l" rtl="0">
              <a:lnSpc>
                <a:spcPct val="90000"/>
              </a:lnSpc>
              <a:spcBef>
                <a:spcPts val="360"/>
              </a:spcBef>
              <a:spcAft>
                <a:spcPts val="0"/>
              </a:spcAft>
              <a:buClr>
                <a:schemeClr val="hlink"/>
              </a:buClr>
              <a:buSzPts val="1800"/>
              <a:buFont typeface="Cutive"/>
              <a:buChar char="-"/>
            </a:pPr>
            <a:r>
              <a:rPr lang="en" sz="1800" b="0" i="0" u="none" strike="noStrike" cap="none">
                <a:solidFill>
                  <a:schemeClr val="hlink"/>
                </a:solidFill>
                <a:latin typeface="Cutive"/>
                <a:ea typeface="Cutive"/>
                <a:cs typeface="Cutive"/>
                <a:sym typeface="Cutive"/>
              </a:rPr>
              <a:t>People who show their feelings</a:t>
            </a:r>
            <a:endParaRPr/>
          </a:p>
          <a:p>
            <a:pPr marL="342900" marR="0" lvl="0" indent="-342900" algn="l" rtl="0">
              <a:lnSpc>
                <a:spcPct val="90000"/>
              </a:lnSpc>
              <a:spcBef>
                <a:spcPts val="360"/>
              </a:spcBef>
              <a:spcAft>
                <a:spcPts val="0"/>
              </a:spcAft>
              <a:buClr>
                <a:schemeClr val="hlink"/>
              </a:buClr>
              <a:buSzPts val="1800"/>
              <a:buFont typeface="Cutive"/>
              <a:buChar char="-"/>
            </a:pPr>
            <a:r>
              <a:rPr lang="en" sz="1800" b="0" i="0" u="none" strike="noStrike" cap="none">
                <a:solidFill>
                  <a:schemeClr val="hlink"/>
                </a:solidFill>
                <a:latin typeface="Cutive"/>
                <a:ea typeface="Cutive"/>
                <a:cs typeface="Cutive"/>
                <a:sym typeface="Cutive"/>
              </a:rPr>
              <a:t>Lack of options</a:t>
            </a:r>
            <a:endParaRPr/>
          </a:p>
          <a:p>
            <a:pPr marL="342900" marR="0" lvl="0" indent="-342900" algn="l" rtl="0">
              <a:lnSpc>
                <a:spcPct val="90000"/>
              </a:lnSpc>
              <a:spcBef>
                <a:spcPts val="360"/>
              </a:spcBef>
              <a:spcAft>
                <a:spcPts val="0"/>
              </a:spcAft>
              <a:buClr>
                <a:schemeClr val="hlink"/>
              </a:buClr>
              <a:buSzPts val="1800"/>
              <a:buFont typeface="Cutive"/>
              <a:buChar char="-"/>
            </a:pPr>
            <a:r>
              <a:rPr lang="en" sz="1800" b="0" i="0" u="none" strike="noStrike" cap="none">
                <a:solidFill>
                  <a:schemeClr val="hlink"/>
                </a:solidFill>
                <a:latin typeface="Cutive"/>
                <a:ea typeface="Cutive"/>
                <a:cs typeface="Cutive"/>
                <a:sym typeface="Cutive"/>
              </a:rPr>
              <a:t>Not being able to show what they know</a:t>
            </a:r>
            <a:endParaRPr/>
          </a:p>
          <a:p>
            <a:pPr marL="342900" marR="0" lvl="0" indent="-342900" algn="l" rtl="0">
              <a:lnSpc>
                <a:spcPct val="90000"/>
              </a:lnSpc>
              <a:spcBef>
                <a:spcPts val="360"/>
              </a:spcBef>
              <a:spcAft>
                <a:spcPts val="0"/>
              </a:spcAft>
              <a:buClr>
                <a:schemeClr val="hlink"/>
              </a:buClr>
              <a:buSzPts val="1800"/>
              <a:buFont typeface="Cutive"/>
              <a:buChar char="-"/>
            </a:pPr>
            <a:r>
              <a:rPr lang="en" sz="1800" b="0" i="0" u="none" strike="noStrike" cap="none">
                <a:solidFill>
                  <a:schemeClr val="hlink"/>
                </a:solidFill>
                <a:latin typeface="Cutive"/>
                <a:ea typeface="Cutive"/>
                <a:cs typeface="Cutive"/>
                <a:sym typeface="Cutive"/>
              </a:rPr>
              <a:t>Small talk</a:t>
            </a:r>
            <a:endParaRPr/>
          </a:p>
          <a:p>
            <a:pPr marL="342900" marR="0" lvl="0" indent="-342900" algn="l" rtl="0">
              <a:lnSpc>
                <a:spcPct val="90000"/>
              </a:lnSpc>
              <a:spcBef>
                <a:spcPts val="360"/>
              </a:spcBef>
              <a:spcAft>
                <a:spcPts val="0"/>
              </a:spcAft>
              <a:buClr>
                <a:schemeClr val="hlink"/>
              </a:buClr>
              <a:buSzPts val="1800"/>
              <a:buFont typeface="Cutive"/>
              <a:buChar char="-"/>
            </a:pPr>
            <a:r>
              <a:rPr lang="en" sz="1800" b="0" i="0" u="none" strike="noStrike" cap="none">
                <a:solidFill>
                  <a:schemeClr val="hlink"/>
                </a:solidFill>
                <a:latin typeface="Cutive"/>
                <a:ea typeface="Cutive"/>
                <a:cs typeface="Cutive"/>
                <a:sym typeface="Cutive"/>
              </a:rPr>
              <a:t>Routine</a:t>
            </a:r>
            <a:endParaRPr/>
          </a:p>
          <a:p>
            <a:pPr marL="342900" marR="0" lvl="0" indent="-342900" algn="l" rtl="0">
              <a:lnSpc>
                <a:spcPct val="90000"/>
              </a:lnSpc>
              <a:spcBef>
                <a:spcPts val="360"/>
              </a:spcBef>
              <a:spcAft>
                <a:spcPts val="0"/>
              </a:spcAft>
              <a:buClr>
                <a:schemeClr val="hlink"/>
              </a:buClr>
              <a:buSzPts val="1800"/>
              <a:buFont typeface="Cutive"/>
              <a:buChar char="-"/>
            </a:pPr>
            <a:r>
              <a:rPr lang="en" sz="1800" b="0" i="0" u="none" strike="noStrike" cap="none">
                <a:solidFill>
                  <a:schemeClr val="hlink"/>
                </a:solidFill>
                <a:latin typeface="Cutive"/>
                <a:ea typeface="Cutive"/>
                <a:cs typeface="Cutive"/>
                <a:sym typeface="Cutive"/>
              </a:rPr>
              <a:t>Being around lots of people</a:t>
            </a:r>
            <a:endParaRPr/>
          </a:p>
        </p:txBody>
      </p:sp>
      <p:sp>
        <p:nvSpPr>
          <p:cNvPr id="412" name="Google Shape;412;p60"/>
          <p:cNvSpPr txBox="1">
            <a:spLocks noGrp="1"/>
          </p:cNvSpPr>
          <p:nvPr>
            <p:ph type="body" idx="2"/>
          </p:nvPr>
        </p:nvSpPr>
        <p:spPr>
          <a:xfrm>
            <a:off x="4610100" y="1371600"/>
            <a:ext cx="3771900" cy="2743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hlink"/>
              </a:buClr>
              <a:buFont typeface="Cutive"/>
              <a:buNone/>
            </a:pPr>
            <a:r>
              <a:rPr lang="en" sz="2100" b="1" i="1" u="none" strike="noStrike" cap="none">
                <a:solidFill>
                  <a:schemeClr val="hlink"/>
                </a:solidFill>
                <a:latin typeface="Cutive"/>
                <a:ea typeface="Cutive"/>
                <a:cs typeface="Cutive"/>
                <a:sym typeface="Cutive"/>
              </a:rPr>
              <a:t>Succeeding with Greens…</a:t>
            </a:r>
            <a:endParaRPr/>
          </a:p>
          <a:p>
            <a:pPr marL="342900" marR="0" lvl="0" indent="-342900" algn="l" rtl="0">
              <a:lnSpc>
                <a:spcPct val="90000"/>
              </a:lnSpc>
              <a:spcBef>
                <a:spcPts val="360"/>
              </a:spcBef>
              <a:spcAft>
                <a:spcPts val="0"/>
              </a:spcAft>
              <a:buClr>
                <a:schemeClr val="hlink"/>
              </a:buClr>
              <a:buSzPts val="1800"/>
              <a:buFont typeface="Cutive"/>
              <a:buChar char="-"/>
            </a:pPr>
            <a:r>
              <a:rPr lang="en" sz="1800" b="0" i="0" u="none" strike="noStrike" cap="none">
                <a:solidFill>
                  <a:schemeClr val="hlink"/>
                </a:solidFill>
                <a:latin typeface="Cutive"/>
                <a:ea typeface="Cutive"/>
                <a:cs typeface="Cutive"/>
                <a:sym typeface="Cutive"/>
              </a:rPr>
              <a:t>Be aware of their curiosity about life</a:t>
            </a:r>
            <a:endParaRPr/>
          </a:p>
          <a:p>
            <a:pPr marL="342900" marR="0" lvl="0" indent="-342900" algn="l" rtl="0">
              <a:lnSpc>
                <a:spcPct val="90000"/>
              </a:lnSpc>
              <a:spcBef>
                <a:spcPts val="360"/>
              </a:spcBef>
              <a:spcAft>
                <a:spcPts val="0"/>
              </a:spcAft>
              <a:buClr>
                <a:schemeClr val="hlink"/>
              </a:buClr>
              <a:buSzPts val="1800"/>
              <a:buFont typeface="Cutive"/>
              <a:buChar char="-"/>
            </a:pPr>
            <a:r>
              <a:rPr lang="en" sz="1800" b="0" i="0" u="none" strike="noStrike" cap="none">
                <a:solidFill>
                  <a:schemeClr val="hlink"/>
                </a:solidFill>
                <a:latin typeface="Cutive"/>
                <a:ea typeface="Cutive"/>
                <a:cs typeface="Cutive"/>
                <a:sym typeface="Cutive"/>
              </a:rPr>
              <a:t>Give things that challenge their problem-solving abilities</a:t>
            </a:r>
            <a:endParaRPr/>
          </a:p>
          <a:p>
            <a:pPr marL="342900" marR="0" lvl="0" indent="-342900" algn="l" rtl="0">
              <a:lnSpc>
                <a:spcPct val="90000"/>
              </a:lnSpc>
              <a:spcBef>
                <a:spcPts val="360"/>
              </a:spcBef>
              <a:spcAft>
                <a:spcPts val="0"/>
              </a:spcAft>
              <a:buClr>
                <a:schemeClr val="hlink"/>
              </a:buClr>
              <a:buSzPts val="1800"/>
              <a:buFont typeface="Cutive"/>
              <a:buChar char="-"/>
            </a:pPr>
            <a:r>
              <a:rPr lang="en" sz="1800" b="0" i="0" u="none" strike="noStrike" cap="none">
                <a:solidFill>
                  <a:schemeClr val="hlink"/>
                </a:solidFill>
                <a:latin typeface="Cutive"/>
                <a:ea typeface="Cutive"/>
                <a:cs typeface="Cutive"/>
                <a:sym typeface="Cutive"/>
              </a:rPr>
              <a:t>Respect their need to do things on their own</a:t>
            </a:r>
            <a:endParaRPr/>
          </a:p>
          <a:p>
            <a:pPr marL="342900" marR="0" lvl="0" indent="-342900" algn="l" rtl="0">
              <a:lnSpc>
                <a:spcPct val="90000"/>
              </a:lnSpc>
              <a:spcBef>
                <a:spcPts val="360"/>
              </a:spcBef>
              <a:spcAft>
                <a:spcPts val="0"/>
              </a:spcAft>
              <a:buClr>
                <a:schemeClr val="hlink"/>
              </a:buClr>
              <a:buSzPts val="1800"/>
              <a:buFont typeface="Cutive"/>
              <a:buChar char="-"/>
            </a:pPr>
            <a:r>
              <a:rPr lang="en" sz="1800" b="0" i="0" u="none" strike="noStrike" cap="none">
                <a:solidFill>
                  <a:schemeClr val="hlink"/>
                </a:solidFill>
                <a:latin typeface="Cutive"/>
                <a:ea typeface="Cutive"/>
                <a:cs typeface="Cutive"/>
                <a:sym typeface="Cutive"/>
              </a:rPr>
              <a:t>Know that they are caring even though they may not show their feelings much</a:t>
            </a:r>
            <a:endParaRPr/>
          </a:p>
          <a:p>
            <a:pPr marL="342900" marR="0" lvl="0" indent="-342900" algn="l" rtl="0">
              <a:lnSpc>
                <a:spcPct val="90000"/>
              </a:lnSpc>
              <a:spcBef>
                <a:spcPts val="360"/>
              </a:spcBef>
              <a:spcAft>
                <a:spcPts val="0"/>
              </a:spcAft>
              <a:buClr>
                <a:schemeClr val="hlink"/>
              </a:buClr>
              <a:buSzPts val="1800"/>
              <a:buFont typeface="Cutive"/>
              <a:buChar char="-"/>
            </a:pPr>
            <a:r>
              <a:rPr lang="en" sz="1800" b="0" i="0" u="none" strike="noStrike" cap="none">
                <a:solidFill>
                  <a:schemeClr val="hlink"/>
                </a:solidFill>
                <a:latin typeface="Cutive"/>
                <a:ea typeface="Cutive"/>
                <a:cs typeface="Cutive"/>
                <a:sym typeface="Cutive"/>
              </a:rPr>
              <a:t>Respect their ideas </a:t>
            </a:r>
            <a:endParaRPr/>
          </a:p>
        </p:txBody>
      </p:sp>
      <p:pic>
        <p:nvPicPr>
          <p:cNvPr id="413" name="Google Shape;413;p60" descr="MCj01887110000[1]"/>
          <p:cNvPicPr preferRelativeResize="0"/>
          <p:nvPr/>
        </p:nvPicPr>
        <p:blipFill rotWithShape="1">
          <a:blip r:embed="rId3">
            <a:alphaModFix/>
          </a:blip>
          <a:srcRect/>
          <a:stretch/>
        </p:blipFill>
        <p:spPr>
          <a:xfrm>
            <a:off x="3276600" y="3657600"/>
            <a:ext cx="1352700" cy="1347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1"/>
          <p:cNvSpPr txBox="1">
            <a:spLocks noGrp="1"/>
          </p:cNvSpPr>
          <p:nvPr>
            <p:ph type="title"/>
          </p:nvPr>
        </p:nvSpPr>
        <p:spPr>
          <a:xfrm>
            <a:off x="685800" y="114300"/>
            <a:ext cx="6870600" cy="7428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1"/>
              </a:buClr>
              <a:buFont typeface="Arial"/>
              <a:buNone/>
            </a:pPr>
            <a:r>
              <a:rPr lang="en" sz="4400" b="0" i="0" u="none" strike="noStrike" cap="none">
                <a:solidFill>
                  <a:schemeClr val="dk1"/>
                </a:solidFill>
                <a:latin typeface="Arial"/>
                <a:ea typeface="Arial"/>
                <a:cs typeface="Arial"/>
                <a:sym typeface="Arial"/>
              </a:rPr>
              <a:t>     </a:t>
            </a:r>
            <a:r>
              <a:rPr lang="en" sz="4400" b="0" i="0" u="none" strike="noStrike" cap="none">
                <a:solidFill>
                  <a:srgbClr val="5014FF"/>
                </a:solidFill>
                <a:latin typeface="Arial"/>
                <a:ea typeface="Arial"/>
                <a:cs typeface="Arial"/>
                <a:sym typeface="Arial"/>
              </a:rPr>
              <a:t>Why True Colors?</a:t>
            </a:r>
            <a:endParaRPr/>
          </a:p>
        </p:txBody>
      </p:sp>
      <p:sp>
        <p:nvSpPr>
          <p:cNvPr id="420" name="Google Shape;420;p61"/>
          <p:cNvSpPr txBox="1">
            <a:spLocks noGrp="1"/>
          </p:cNvSpPr>
          <p:nvPr>
            <p:ph type="body" idx="1"/>
          </p:nvPr>
        </p:nvSpPr>
        <p:spPr>
          <a:xfrm>
            <a:off x="685800" y="1283700"/>
            <a:ext cx="7696200" cy="2831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5014FF"/>
              </a:buClr>
              <a:buSzPts val="2100"/>
              <a:buFont typeface="Arial"/>
              <a:buChar char="•"/>
            </a:pPr>
            <a:r>
              <a:rPr lang="en" sz="2100" b="0" i="0" u="none" strike="noStrike" cap="none">
                <a:solidFill>
                  <a:srgbClr val="5014FF"/>
                </a:solidFill>
                <a:latin typeface="Arial"/>
                <a:ea typeface="Arial"/>
                <a:cs typeface="Arial"/>
                <a:sym typeface="Arial"/>
              </a:rPr>
              <a:t>“Color” watching will help us better understand each other</a:t>
            </a:r>
            <a:endParaRPr/>
          </a:p>
          <a:p>
            <a:pPr marL="342900" marR="0" lvl="0" indent="-342900" algn="l" rtl="0">
              <a:lnSpc>
                <a:spcPct val="90000"/>
              </a:lnSpc>
              <a:spcBef>
                <a:spcPts val="420"/>
              </a:spcBef>
              <a:spcAft>
                <a:spcPts val="0"/>
              </a:spcAft>
              <a:buClr>
                <a:schemeClr val="dk1"/>
              </a:buClr>
              <a:buFont typeface="Arial"/>
              <a:buNone/>
            </a:pPr>
            <a:endParaRPr sz="2100" b="0" i="0" u="none" strike="noStrike" cap="none">
              <a:solidFill>
                <a:srgbClr val="5014FF"/>
              </a:solidFill>
              <a:latin typeface="Arial"/>
              <a:ea typeface="Arial"/>
              <a:cs typeface="Arial"/>
              <a:sym typeface="Arial"/>
            </a:endParaRPr>
          </a:p>
          <a:p>
            <a:pPr marL="342900" marR="0" lvl="0" indent="-342900" algn="l" rtl="0">
              <a:lnSpc>
                <a:spcPct val="90000"/>
              </a:lnSpc>
              <a:spcBef>
                <a:spcPts val="420"/>
              </a:spcBef>
              <a:spcAft>
                <a:spcPts val="0"/>
              </a:spcAft>
              <a:buClr>
                <a:srgbClr val="5014FF"/>
              </a:buClr>
              <a:buSzPts val="2100"/>
              <a:buFont typeface="Arial"/>
              <a:buChar char="•"/>
            </a:pPr>
            <a:r>
              <a:rPr lang="en" sz="2100" b="0" i="0" u="none" strike="noStrike" cap="none">
                <a:solidFill>
                  <a:srgbClr val="5014FF"/>
                </a:solidFill>
                <a:latin typeface="Arial"/>
                <a:ea typeface="Arial"/>
                <a:cs typeface="Arial"/>
                <a:sym typeface="Arial"/>
              </a:rPr>
              <a:t>Understanding each other’s “color” will help us better work together </a:t>
            </a:r>
            <a:endParaRPr/>
          </a:p>
          <a:p>
            <a:pPr marL="342900" marR="0" lvl="0" indent="-209550" algn="l" rtl="0">
              <a:lnSpc>
                <a:spcPct val="90000"/>
              </a:lnSpc>
              <a:spcBef>
                <a:spcPts val="420"/>
              </a:spcBef>
              <a:spcAft>
                <a:spcPts val="0"/>
              </a:spcAft>
              <a:buClr>
                <a:schemeClr val="dk1"/>
              </a:buClr>
              <a:buSzPts val="2100"/>
              <a:buFont typeface="Arial"/>
              <a:buNone/>
            </a:pPr>
            <a:endParaRPr sz="2100" b="0" i="0" u="none" strike="noStrike" cap="none">
              <a:solidFill>
                <a:srgbClr val="5014FF"/>
              </a:solidFill>
              <a:latin typeface="Arial"/>
              <a:ea typeface="Arial"/>
              <a:cs typeface="Arial"/>
              <a:sym typeface="Arial"/>
            </a:endParaRPr>
          </a:p>
          <a:p>
            <a:pPr marL="342900" marR="0" lvl="0" indent="-342900" algn="l" rtl="0">
              <a:lnSpc>
                <a:spcPct val="90000"/>
              </a:lnSpc>
              <a:spcBef>
                <a:spcPts val="420"/>
              </a:spcBef>
              <a:spcAft>
                <a:spcPts val="0"/>
              </a:spcAft>
              <a:buClr>
                <a:srgbClr val="5014FF"/>
              </a:buClr>
              <a:buSzPts val="2100"/>
              <a:buFont typeface="Arial"/>
              <a:buChar char="•"/>
            </a:pPr>
            <a:r>
              <a:rPr lang="en" sz="2100" b="0" i="0" u="none" strike="noStrike" cap="none">
                <a:solidFill>
                  <a:srgbClr val="5014FF"/>
                </a:solidFill>
                <a:latin typeface="Arial"/>
                <a:ea typeface="Arial"/>
                <a:cs typeface="Arial"/>
                <a:sym typeface="Arial"/>
              </a:rPr>
              <a:t>It helps you understand the values, needs, and actions of others. </a:t>
            </a:r>
            <a:endParaRPr/>
          </a:p>
          <a:p>
            <a:pPr marL="342900" marR="0" lvl="0" indent="-209550" algn="l" rtl="0">
              <a:lnSpc>
                <a:spcPct val="90000"/>
              </a:lnSpc>
              <a:spcBef>
                <a:spcPts val="420"/>
              </a:spcBef>
              <a:spcAft>
                <a:spcPts val="0"/>
              </a:spcAft>
              <a:buClr>
                <a:schemeClr val="dk1"/>
              </a:buClr>
              <a:buSzPts val="2100"/>
              <a:buFont typeface="Arial"/>
              <a:buNone/>
            </a:pPr>
            <a:endParaRPr sz="2100" b="0" i="0" u="none" strike="noStrike" cap="none">
              <a:solidFill>
                <a:srgbClr val="5014FF"/>
              </a:solidFill>
              <a:latin typeface="Arial"/>
              <a:ea typeface="Arial"/>
              <a:cs typeface="Arial"/>
              <a:sym typeface="Arial"/>
            </a:endParaRPr>
          </a:p>
          <a:p>
            <a:pPr marL="342900" marR="0" lvl="0" indent="-342900" algn="l" rtl="0">
              <a:lnSpc>
                <a:spcPct val="90000"/>
              </a:lnSpc>
              <a:spcBef>
                <a:spcPts val="420"/>
              </a:spcBef>
              <a:spcAft>
                <a:spcPts val="0"/>
              </a:spcAft>
              <a:buClr>
                <a:srgbClr val="5014FF"/>
              </a:buClr>
              <a:buSzPts val="2100"/>
              <a:buFont typeface="Arial"/>
              <a:buChar char="•"/>
            </a:pPr>
            <a:r>
              <a:rPr lang="en" sz="2100" b="0" i="0" u="none" strike="noStrike" cap="none">
                <a:solidFill>
                  <a:srgbClr val="5014FF"/>
                </a:solidFill>
                <a:latin typeface="Arial"/>
                <a:ea typeface="Arial"/>
                <a:cs typeface="Arial"/>
                <a:sym typeface="Arial"/>
              </a:rPr>
              <a:t>Learning the True Color language helps us to respect one another. It helps us to build relationships with others and work as a team.</a:t>
            </a:r>
            <a:endParaRPr sz="2800" b="0" i="0" u="none" strike="noStrike" cap="none">
              <a:solidFill>
                <a:schemeClr val="dk1"/>
              </a:solidFill>
              <a:latin typeface="Arial"/>
              <a:ea typeface="Arial"/>
              <a:cs typeface="Arial"/>
              <a:sym typeface="Arial"/>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pic>
        <p:nvPicPr>
          <p:cNvPr id="421" name="Google Shape;421;p61"/>
          <p:cNvPicPr preferRelativeResize="0"/>
          <p:nvPr/>
        </p:nvPicPr>
        <p:blipFill rotWithShape="1">
          <a:blip r:embed="rId3">
            <a:alphaModFix/>
          </a:blip>
          <a:srcRect/>
          <a:stretch/>
        </p:blipFill>
        <p:spPr>
          <a:xfrm>
            <a:off x="6812200" y="114300"/>
            <a:ext cx="2286000" cy="1085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8"/>
          <p:cNvSpPr txBox="1">
            <a:spLocks noGrp="1"/>
          </p:cNvSpPr>
          <p:nvPr>
            <p:ph type="title"/>
          </p:nvPr>
        </p:nvSpPr>
        <p:spPr>
          <a:xfrm>
            <a:off x="509550" y="1921350"/>
            <a:ext cx="8124900" cy="1300800"/>
          </a:xfrm>
          <a:prstGeom prst="rect">
            <a:avLst/>
          </a:prstGeom>
          <a:ln w="381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True Colors Test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9"/>
          <p:cNvSpPr txBox="1">
            <a:spLocks noGrp="1"/>
          </p:cNvSpPr>
          <p:nvPr>
            <p:ph type="title"/>
          </p:nvPr>
        </p:nvSpPr>
        <p:spPr>
          <a:xfrm>
            <a:off x="685800" y="114300"/>
            <a:ext cx="6870600" cy="12003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1"/>
              </a:buClr>
              <a:buFont typeface="Arial"/>
              <a:buNone/>
            </a:pPr>
            <a:r>
              <a:rPr lang="en" sz="4400" b="0" i="0" u="none" strike="noStrike" cap="none">
                <a:solidFill>
                  <a:schemeClr val="dk1"/>
                </a:solidFill>
                <a:latin typeface="Arial"/>
                <a:ea typeface="Arial"/>
                <a:cs typeface="Arial"/>
                <a:sym typeface="Arial"/>
              </a:rPr>
              <a:t>    The Results</a:t>
            </a:r>
            <a:endParaRPr/>
          </a:p>
        </p:txBody>
      </p:sp>
      <p:sp>
        <p:nvSpPr>
          <p:cNvPr id="243" name="Google Shape;243;p39"/>
          <p:cNvSpPr txBox="1"/>
          <p:nvPr/>
        </p:nvSpPr>
        <p:spPr>
          <a:xfrm>
            <a:off x="685800" y="1371600"/>
            <a:ext cx="7696200" cy="3326700"/>
          </a:xfrm>
          <a:prstGeom prst="rect">
            <a:avLst/>
          </a:prstGeom>
          <a:solidFill>
            <a:srgbClr val="000000"/>
          </a:solidFill>
          <a:ln>
            <a:noFill/>
          </a:ln>
        </p:spPr>
        <p:txBody>
          <a:bodyPr spcFirstLastPara="1" wrap="square" lIns="91425" tIns="45700" rIns="91425" bIns="45700" anchor="t" anchorCtr="0">
            <a:noAutofit/>
          </a:bodyPr>
          <a:lstStyle/>
          <a:p>
            <a:pPr marL="342900" lvl="0" indent="-342900" algn="l" rtl="0">
              <a:spcBef>
                <a:spcPts val="0"/>
              </a:spcBef>
              <a:spcAft>
                <a:spcPts val="0"/>
              </a:spcAft>
              <a:buNone/>
            </a:pPr>
            <a:endParaRPr sz="3200">
              <a:solidFill>
                <a:srgbClr val="FF913A"/>
              </a:solidFill>
            </a:endParaRPr>
          </a:p>
          <a:p>
            <a:pPr marL="342900" lvl="0" indent="-342900" algn="ctr" rtl="0">
              <a:spcBef>
                <a:spcPts val="640"/>
              </a:spcBef>
              <a:spcAft>
                <a:spcPts val="0"/>
              </a:spcAft>
              <a:buClr>
                <a:srgbClr val="FF913A"/>
              </a:buClr>
              <a:buSzPts val="3200"/>
              <a:buChar char="•"/>
            </a:pPr>
            <a:r>
              <a:rPr lang="en" sz="3200" b="1">
                <a:solidFill>
                  <a:srgbClr val="FF913A"/>
                </a:solidFill>
              </a:rPr>
              <a:t>A, H, K, N, S = ORANGE</a:t>
            </a:r>
            <a:endParaRPr sz="1800" b="1">
              <a:solidFill>
                <a:srgbClr val="666666"/>
              </a:solidFill>
              <a:latin typeface="Source Code Pro"/>
              <a:ea typeface="Source Code Pro"/>
              <a:cs typeface="Source Code Pro"/>
              <a:sym typeface="Source Code Pro"/>
            </a:endParaRPr>
          </a:p>
          <a:p>
            <a:pPr marL="342900" lvl="0" indent="-342900" algn="ctr" rtl="0">
              <a:spcBef>
                <a:spcPts val="640"/>
              </a:spcBef>
              <a:spcAft>
                <a:spcPts val="0"/>
              </a:spcAft>
              <a:buClr>
                <a:srgbClr val="FFFF00"/>
              </a:buClr>
              <a:buSzPts val="3200"/>
              <a:buChar char="•"/>
            </a:pPr>
            <a:r>
              <a:rPr lang="en" sz="3200" b="1">
                <a:solidFill>
                  <a:srgbClr val="FFFF00"/>
                </a:solidFill>
              </a:rPr>
              <a:t>B, G, I, M, T = GOLD</a:t>
            </a:r>
            <a:endParaRPr sz="1800" b="1">
              <a:solidFill>
                <a:srgbClr val="FFFF00"/>
              </a:solidFill>
              <a:latin typeface="Source Code Pro"/>
              <a:ea typeface="Source Code Pro"/>
              <a:cs typeface="Source Code Pro"/>
              <a:sym typeface="Source Code Pro"/>
            </a:endParaRPr>
          </a:p>
          <a:p>
            <a:pPr marL="342900" lvl="0" indent="-342900" algn="ctr" rtl="0">
              <a:spcBef>
                <a:spcPts val="640"/>
              </a:spcBef>
              <a:spcAft>
                <a:spcPts val="0"/>
              </a:spcAft>
              <a:buClr>
                <a:srgbClr val="00FFFF"/>
              </a:buClr>
              <a:buSzPts val="3200"/>
              <a:buChar char="•"/>
            </a:pPr>
            <a:r>
              <a:rPr lang="en" sz="3200" b="1">
                <a:solidFill>
                  <a:srgbClr val="00FFFF"/>
                </a:solidFill>
              </a:rPr>
              <a:t>C, F, J, O, R = BLUE</a:t>
            </a:r>
            <a:endParaRPr sz="3200" b="1">
              <a:solidFill>
                <a:srgbClr val="00FFFF"/>
              </a:solidFill>
            </a:endParaRPr>
          </a:p>
          <a:p>
            <a:pPr marL="342900" lvl="0" indent="-342900" algn="ctr" rtl="0">
              <a:spcBef>
                <a:spcPts val="640"/>
              </a:spcBef>
              <a:spcAft>
                <a:spcPts val="0"/>
              </a:spcAft>
              <a:buClr>
                <a:srgbClr val="6AA84F"/>
              </a:buClr>
              <a:buSzPts val="3200"/>
              <a:buChar char="•"/>
            </a:pPr>
            <a:r>
              <a:rPr lang="en" sz="3200" b="1">
                <a:solidFill>
                  <a:srgbClr val="6AA84F"/>
                </a:solidFill>
              </a:rPr>
              <a:t>D, E, L, P, Q = GREEN</a:t>
            </a:r>
            <a:endParaRPr sz="3200" b="1">
              <a:solidFill>
                <a:srgbClr val="6AA84F"/>
              </a:solidFill>
            </a:endParaRPr>
          </a:p>
          <a:p>
            <a:pPr marL="342900" lvl="0" indent="-139700" algn="l" rtl="0">
              <a:lnSpc>
                <a:spcPct val="115000"/>
              </a:lnSpc>
              <a:spcBef>
                <a:spcPts val="640"/>
              </a:spcBef>
              <a:spcAft>
                <a:spcPts val="0"/>
              </a:spcAft>
              <a:buNone/>
            </a:pPr>
            <a:endParaRPr sz="3200">
              <a:solidFill>
                <a:srgbClr val="00FDC8"/>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0"/>
          <p:cNvSpPr txBox="1">
            <a:spLocks noGrp="1"/>
          </p:cNvSpPr>
          <p:nvPr>
            <p:ph type="title"/>
          </p:nvPr>
        </p:nvSpPr>
        <p:spPr>
          <a:xfrm>
            <a:off x="685800" y="1828800"/>
            <a:ext cx="7772400" cy="102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5014FF"/>
              </a:buClr>
              <a:buFont typeface="Arial"/>
              <a:buNone/>
            </a:pPr>
            <a:r>
              <a:rPr lang="en" sz="8000" b="1" i="0" u="none" strike="noStrike" cap="none">
                <a:solidFill>
                  <a:srgbClr val="5014FF"/>
                </a:solidFill>
                <a:latin typeface="Arial"/>
                <a:ea typeface="Arial"/>
                <a:cs typeface="Arial"/>
                <a:sym typeface="Arial"/>
              </a:rPr>
              <a:t>BLUE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1"/>
          <p:cNvSpPr txBox="1">
            <a:spLocks noGrp="1"/>
          </p:cNvSpPr>
          <p:nvPr>
            <p:ph type="title"/>
          </p:nvPr>
        </p:nvSpPr>
        <p:spPr>
          <a:xfrm>
            <a:off x="685800" y="114300"/>
            <a:ext cx="6870600" cy="12003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5014FF"/>
              </a:buClr>
              <a:buFont typeface="Arial"/>
              <a:buNone/>
            </a:pPr>
            <a:r>
              <a:rPr lang="en" sz="4400" b="0" i="0" u="none" strike="noStrike" cap="none">
                <a:solidFill>
                  <a:srgbClr val="5014FF"/>
                </a:solidFill>
                <a:latin typeface="Arial"/>
                <a:ea typeface="Arial"/>
                <a:cs typeface="Arial"/>
                <a:sym typeface="Arial"/>
              </a:rPr>
              <a:t>BLUE</a:t>
            </a:r>
            <a:br>
              <a:rPr lang="en" sz="4400" b="0" i="0" u="none" strike="noStrike" cap="none">
                <a:solidFill>
                  <a:srgbClr val="5014FF"/>
                </a:solidFill>
                <a:latin typeface="Arial"/>
                <a:ea typeface="Arial"/>
                <a:cs typeface="Arial"/>
                <a:sym typeface="Arial"/>
              </a:rPr>
            </a:br>
            <a:r>
              <a:rPr lang="en" sz="2400" b="0" i="0" u="none" strike="noStrike" cap="none">
                <a:solidFill>
                  <a:srgbClr val="5014FF"/>
                </a:solidFill>
                <a:latin typeface="Arial"/>
                <a:ea typeface="Arial"/>
                <a:cs typeface="Arial"/>
                <a:sym typeface="Arial"/>
              </a:rPr>
              <a:t>Being involved with people is very important to you!</a:t>
            </a:r>
            <a:endParaRPr/>
          </a:p>
        </p:txBody>
      </p:sp>
      <p:sp>
        <p:nvSpPr>
          <p:cNvPr id="255" name="Google Shape;255;p41"/>
          <p:cNvSpPr txBox="1">
            <a:spLocks noGrp="1"/>
          </p:cNvSpPr>
          <p:nvPr>
            <p:ph type="body" idx="1"/>
          </p:nvPr>
        </p:nvSpPr>
        <p:spPr>
          <a:xfrm>
            <a:off x="685800" y="1371600"/>
            <a:ext cx="3771900" cy="28575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014FF"/>
              </a:buClr>
              <a:buSzPts val="2800"/>
              <a:buFont typeface="Arial"/>
              <a:buChar char="•"/>
            </a:pPr>
            <a:r>
              <a:rPr lang="en" sz="2800" b="0" i="0" u="none" strike="noStrike" cap="none">
                <a:solidFill>
                  <a:srgbClr val="5014FF"/>
                </a:solidFill>
                <a:latin typeface="Arial"/>
                <a:ea typeface="Arial"/>
                <a:cs typeface="Arial"/>
                <a:sym typeface="Arial"/>
              </a:rPr>
              <a:t>Like to take care of others</a:t>
            </a:r>
            <a:endParaRPr/>
          </a:p>
          <a:p>
            <a:pPr marL="342900" marR="0" lvl="0" indent="-342900" algn="l" rtl="0">
              <a:lnSpc>
                <a:spcPct val="100000"/>
              </a:lnSpc>
              <a:spcBef>
                <a:spcPts val="560"/>
              </a:spcBef>
              <a:spcAft>
                <a:spcPts val="0"/>
              </a:spcAft>
              <a:buClr>
                <a:srgbClr val="5014FF"/>
              </a:buClr>
              <a:buSzPts val="2800"/>
              <a:buFont typeface="Arial"/>
              <a:buChar char="•"/>
            </a:pPr>
            <a:r>
              <a:rPr lang="en" sz="2800" b="0" i="0" u="none" strike="noStrike" cap="none">
                <a:solidFill>
                  <a:srgbClr val="5014FF"/>
                </a:solidFill>
                <a:latin typeface="Arial"/>
                <a:ea typeface="Arial"/>
                <a:cs typeface="Arial"/>
                <a:sym typeface="Arial"/>
              </a:rPr>
              <a:t>Optimistic</a:t>
            </a:r>
            <a:endParaRPr/>
          </a:p>
          <a:p>
            <a:pPr marL="342900" marR="0" lvl="0" indent="-342900" algn="l" rtl="0">
              <a:lnSpc>
                <a:spcPct val="100000"/>
              </a:lnSpc>
              <a:spcBef>
                <a:spcPts val="560"/>
              </a:spcBef>
              <a:spcAft>
                <a:spcPts val="0"/>
              </a:spcAft>
              <a:buClr>
                <a:srgbClr val="5014FF"/>
              </a:buClr>
              <a:buSzPts val="2800"/>
              <a:buFont typeface="Arial"/>
              <a:buChar char="•"/>
            </a:pPr>
            <a:r>
              <a:rPr lang="en" sz="2800" b="0" i="0" u="none" strike="noStrike" cap="none">
                <a:solidFill>
                  <a:srgbClr val="5014FF"/>
                </a:solidFill>
                <a:latin typeface="Arial"/>
                <a:ea typeface="Arial"/>
                <a:cs typeface="Arial"/>
                <a:sym typeface="Arial"/>
              </a:rPr>
              <a:t>Passionate</a:t>
            </a:r>
            <a:endParaRPr/>
          </a:p>
          <a:p>
            <a:pPr marL="342900" marR="0" lvl="0" indent="-342900" algn="l" rtl="0">
              <a:lnSpc>
                <a:spcPct val="100000"/>
              </a:lnSpc>
              <a:spcBef>
                <a:spcPts val="560"/>
              </a:spcBef>
              <a:spcAft>
                <a:spcPts val="0"/>
              </a:spcAft>
              <a:buClr>
                <a:srgbClr val="5014FF"/>
              </a:buClr>
              <a:buSzPts val="2800"/>
              <a:buFont typeface="Arial"/>
              <a:buChar char="•"/>
            </a:pPr>
            <a:r>
              <a:rPr lang="en" sz="2800" b="0" i="0" u="none" strike="noStrike" cap="none">
                <a:solidFill>
                  <a:srgbClr val="5014FF"/>
                </a:solidFill>
                <a:latin typeface="Arial"/>
                <a:ea typeface="Arial"/>
                <a:cs typeface="Arial"/>
                <a:sym typeface="Arial"/>
              </a:rPr>
              <a:t>Enthusiastic</a:t>
            </a:r>
            <a:endParaRPr/>
          </a:p>
          <a:p>
            <a:pPr marL="342900" marR="0" lvl="0" indent="-342900" algn="l" rtl="0">
              <a:lnSpc>
                <a:spcPct val="100000"/>
              </a:lnSpc>
              <a:spcBef>
                <a:spcPts val="560"/>
              </a:spcBef>
              <a:spcAft>
                <a:spcPts val="0"/>
              </a:spcAft>
              <a:buClr>
                <a:srgbClr val="5014FF"/>
              </a:buClr>
              <a:buSzPts val="2800"/>
              <a:buFont typeface="Arial"/>
              <a:buChar char="•"/>
            </a:pPr>
            <a:r>
              <a:rPr lang="en" sz="2800" b="0" i="0" u="none" strike="noStrike" cap="none">
                <a:solidFill>
                  <a:srgbClr val="5014FF"/>
                </a:solidFill>
                <a:latin typeface="Arial"/>
                <a:ea typeface="Arial"/>
                <a:cs typeface="Arial"/>
                <a:sym typeface="Arial"/>
              </a:rPr>
              <a:t>Imaginative</a:t>
            </a:r>
            <a:endParaRPr/>
          </a:p>
          <a:p>
            <a:pPr marL="342900" marR="0" lvl="0" indent="-342900" algn="l" rtl="0">
              <a:lnSpc>
                <a:spcPct val="100000"/>
              </a:lnSpc>
              <a:spcBef>
                <a:spcPts val="560"/>
              </a:spcBef>
              <a:spcAft>
                <a:spcPts val="0"/>
              </a:spcAft>
              <a:buClr>
                <a:srgbClr val="5014FF"/>
              </a:buClr>
              <a:buSzPts val="2800"/>
              <a:buFont typeface="Arial"/>
              <a:buChar char="•"/>
            </a:pPr>
            <a:r>
              <a:rPr lang="en" sz="2800" b="0" i="0" u="none" strike="noStrike" cap="none">
                <a:solidFill>
                  <a:srgbClr val="5014FF"/>
                </a:solidFill>
                <a:latin typeface="Arial"/>
                <a:ea typeface="Arial"/>
                <a:cs typeface="Arial"/>
                <a:sym typeface="Arial"/>
              </a:rPr>
              <a:t>Work hard for a cause</a:t>
            </a:r>
            <a:endParaRPr/>
          </a:p>
        </p:txBody>
      </p:sp>
      <p:sp>
        <p:nvSpPr>
          <p:cNvPr id="256" name="Google Shape;256;p41"/>
          <p:cNvSpPr txBox="1">
            <a:spLocks noGrp="1"/>
          </p:cNvSpPr>
          <p:nvPr>
            <p:ph type="body" idx="2"/>
          </p:nvPr>
        </p:nvSpPr>
        <p:spPr>
          <a:xfrm>
            <a:off x="4495800" y="1371600"/>
            <a:ext cx="3771900" cy="2743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014FF"/>
              </a:buClr>
              <a:buSzPts val="2800"/>
              <a:buFont typeface="Arial"/>
              <a:buChar char="•"/>
            </a:pPr>
            <a:r>
              <a:rPr lang="en" sz="2800" b="0" i="0" u="none" strike="noStrike" cap="none">
                <a:solidFill>
                  <a:srgbClr val="5014FF"/>
                </a:solidFill>
                <a:latin typeface="Arial"/>
                <a:ea typeface="Arial"/>
                <a:cs typeface="Arial"/>
                <a:sym typeface="Arial"/>
              </a:rPr>
              <a:t>Peacemaker</a:t>
            </a:r>
            <a:endParaRPr/>
          </a:p>
          <a:p>
            <a:pPr marL="342900" marR="0" lvl="0" indent="-342900" algn="l" rtl="0">
              <a:lnSpc>
                <a:spcPct val="100000"/>
              </a:lnSpc>
              <a:spcBef>
                <a:spcPts val="560"/>
              </a:spcBef>
              <a:spcAft>
                <a:spcPts val="0"/>
              </a:spcAft>
              <a:buClr>
                <a:srgbClr val="5014FF"/>
              </a:buClr>
              <a:buSzPts val="2800"/>
              <a:buFont typeface="Arial"/>
              <a:buChar char="•"/>
            </a:pPr>
            <a:r>
              <a:rPr lang="en" sz="2800" b="0" i="0" u="none" strike="noStrike" cap="none">
                <a:solidFill>
                  <a:srgbClr val="5014FF"/>
                </a:solidFill>
                <a:latin typeface="Arial"/>
                <a:ea typeface="Arial"/>
                <a:cs typeface="Arial"/>
                <a:sym typeface="Arial"/>
              </a:rPr>
              <a:t>Need to be unique</a:t>
            </a:r>
            <a:endParaRPr/>
          </a:p>
          <a:p>
            <a:pPr marL="342900" marR="0" lvl="0" indent="-342900" algn="l" rtl="0">
              <a:lnSpc>
                <a:spcPct val="100000"/>
              </a:lnSpc>
              <a:spcBef>
                <a:spcPts val="560"/>
              </a:spcBef>
              <a:spcAft>
                <a:spcPts val="0"/>
              </a:spcAft>
              <a:buClr>
                <a:srgbClr val="5014FF"/>
              </a:buClr>
              <a:buSzPts val="2800"/>
              <a:buFont typeface="Arial"/>
              <a:buChar char="•"/>
            </a:pPr>
            <a:r>
              <a:rPr lang="en" sz="2800" b="0" i="0" u="none" strike="noStrike" cap="none">
                <a:solidFill>
                  <a:srgbClr val="5014FF"/>
                </a:solidFill>
                <a:latin typeface="Arial"/>
                <a:ea typeface="Arial"/>
                <a:cs typeface="Arial"/>
                <a:sym typeface="Arial"/>
              </a:rPr>
              <a:t>Cooperative rather than competitive</a:t>
            </a:r>
            <a:endParaRPr/>
          </a:p>
          <a:p>
            <a:pPr marL="342900" marR="0" lvl="0" indent="-342900" algn="l" rtl="0">
              <a:lnSpc>
                <a:spcPct val="100000"/>
              </a:lnSpc>
              <a:spcBef>
                <a:spcPts val="560"/>
              </a:spcBef>
              <a:spcAft>
                <a:spcPts val="0"/>
              </a:spcAft>
              <a:buClr>
                <a:srgbClr val="5014FF"/>
              </a:buClr>
              <a:buSzPts val="2800"/>
              <a:buFont typeface="Arial"/>
              <a:buChar char="•"/>
            </a:pPr>
            <a:r>
              <a:rPr lang="en" sz="2800" b="0" i="0" u="none" strike="noStrike" cap="none">
                <a:solidFill>
                  <a:srgbClr val="5014FF"/>
                </a:solidFill>
                <a:latin typeface="Arial"/>
                <a:ea typeface="Arial"/>
                <a:cs typeface="Arial"/>
                <a:sym typeface="Arial"/>
              </a:rPr>
              <a:t>Strong sense of spirituality</a:t>
            </a:r>
            <a:endParaRPr/>
          </a:p>
          <a:p>
            <a:pPr marL="342900" marR="0" lvl="0" indent="-342900" algn="l" rtl="0">
              <a:lnSpc>
                <a:spcPct val="100000"/>
              </a:lnSpc>
              <a:spcBef>
                <a:spcPts val="560"/>
              </a:spcBef>
              <a:spcAft>
                <a:spcPts val="0"/>
              </a:spcAft>
              <a:buClr>
                <a:srgbClr val="5014FF"/>
              </a:buClr>
              <a:buSzPts val="2800"/>
              <a:buFont typeface="Arial"/>
              <a:buChar char="•"/>
            </a:pPr>
            <a:r>
              <a:rPr lang="en" sz="2800" b="0" i="0" u="none" strike="noStrike" cap="none">
                <a:solidFill>
                  <a:srgbClr val="5014FF"/>
                </a:solidFill>
                <a:latin typeface="Arial"/>
                <a:ea typeface="Arial"/>
                <a:cs typeface="Arial"/>
                <a:sym typeface="Arial"/>
              </a:rPr>
              <a:t>People oriented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2"/>
          <p:cNvSpPr txBox="1">
            <a:spLocks noGrp="1"/>
          </p:cNvSpPr>
          <p:nvPr>
            <p:ph type="title"/>
          </p:nvPr>
        </p:nvSpPr>
        <p:spPr>
          <a:xfrm>
            <a:off x="685800" y="114300"/>
            <a:ext cx="6870600" cy="6858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5014FF"/>
              </a:buClr>
              <a:buFont typeface="Short Stack"/>
              <a:buNone/>
            </a:pPr>
            <a:r>
              <a:rPr lang="en" sz="4400" b="0" i="0" u="none" strike="noStrike" cap="none">
                <a:solidFill>
                  <a:srgbClr val="5014FF"/>
                </a:solidFill>
                <a:latin typeface="Short Stack"/>
                <a:ea typeface="Short Stack"/>
                <a:cs typeface="Short Stack"/>
                <a:sym typeface="Short Stack"/>
              </a:rPr>
              <a:t>   Blue Strengths</a:t>
            </a:r>
            <a:endParaRPr/>
          </a:p>
        </p:txBody>
      </p:sp>
      <p:sp>
        <p:nvSpPr>
          <p:cNvPr id="263" name="Google Shape;263;p42"/>
          <p:cNvSpPr txBox="1">
            <a:spLocks noGrp="1"/>
          </p:cNvSpPr>
          <p:nvPr>
            <p:ph type="body" idx="1"/>
          </p:nvPr>
        </p:nvSpPr>
        <p:spPr>
          <a:xfrm>
            <a:off x="685800" y="1028700"/>
            <a:ext cx="3771900" cy="30861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90000"/>
              </a:lnSpc>
              <a:spcBef>
                <a:spcPts val="0"/>
              </a:spcBef>
              <a:spcAft>
                <a:spcPts val="0"/>
              </a:spcAft>
              <a:buClr>
                <a:srgbClr val="5014FF"/>
              </a:buClr>
              <a:buFont typeface="Arial"/>
              <a:buNone/>
            </a:pPr>
            <a:r>
              <a:rPr lang="en" sz="2400" b="0" i="0" u="none" strike="noStrike" cap="none">
                <a:solidFill>
                  <a:srgbClr val="5014FF"/>
                </a:solidFill>
                <a:latin typeface="Arial"/>
                <a:ea typeface="Arial"/>
                <a:cs typeface="Arial"/>
                <a:sym typeface="Arial"/>
              </a:rPr>
              <a:t>Accepting</a:t>
            </a:r>
            <a:endParaRPr/>
          </a:p>
          <a:p>
            <a:pPr marL="342900" marR="0" lvl="0" indent="-342900" algn="ctr" rtl="0">
              <a:lnSpc>
                <a:spcPct val="90000"/>
              </a:lnSpc>
              <a:spcBef>
                <a:spcPts val="480"/>
              </a:spcBef>
              <a:spcAft>
                <a:spcPts val="0"/>
              </a:spcAft>
              <a:buClr>
                <a:srgbClr val="5014FF"/>
              </a:buClr>
              <a:buFont typeface="Arial"/>
              <a:buNone/>
            </a:pPr>
            <a:r>
              <a:rPr lang="en" sz="2400" b="0" i="0" u="none" strike="noStrike" cap="none">
                <a:solidFill>
                  <a:srgbClr val="5014FF"/>
                </a:solidFill>
                <a:latin typeface="Arial"/>
                <a:ea typeface="Arial"/>
                <a:cs typeface="Arial"/>
                <a:sym typeface="Arial"/>
              </a:rPr>
              <a:t>Getting things started</a:t>
            </a:r>
            <a:endParaRPr/>
          </a:p>
          <a:p>
            <a:pPr marL="342900" marR="0" lvl="0" indent="-342900" algn="ctr" rtl="0">
              <a:lnSpc>
                <a:spcPct val="90000"/>
              </a:lnSpc>
              <a:spcBef>
                <a:spcPts val="480"/>
              </a:spcBef>
              <a:spcAft>
                <a:spcPts val="0"/>
              </a:spcAft>
              <a:buClr>
                <a:srgbClr val="5014FF"/>
              </a:buClr>
              <a:buFont typeface="Arial"/>
              <a:buNone/>
            </a:pPr>
            <a:r>
              <a:rPr lang="en" sz="2400" b="0" i="0" u="none" strike="noStrike" cap="none">
                <a:solidFill>
                  <a:srgbClr val="5014FF"/>
                </a:solidFill>
                <a:latin typeface="Arial"/>
                <a:ea typeface="Arial"/>
                <a:cs typeface="Arial"/>
                <a:sym typeface="Arial"/>
              </a:rPr>
              <a:t>Communicating</a:t>
            </a:r>
            <a:endParaRPr/>
          </a:p>
          <a:p>
            <a:pPr marL="342900" marR="0" lvl="0" indent="-342900" algn="ctr" rtl="0">
              <a:lnSpc>
                <a:spcPct val="90000"/>
              </a:lnSpc>
              <a:spcBef>
                <a:spcPts val="480"/>
              </a:spcBef>
              <a:spcAft>
                <a:spcPts val="0"/>
              </a:spcAft>
              <a:buClr>
                <a:srgbClr val="5014FF"/>
              </a:buClr>
              <a:buFont typeface="Arial"/>
              <a:buNone/>
            </a:pPr>
            <a:r>
              <a:rPr lang="en" sz="2400" b="0" i="0" u="none" strike="noStrike" cap="none">
                <a:solidFill>
                  <a:srgbClr val="5014FF"/>
                </a:solidFill>
                <a:latin typeface="Arial"/>
                <a:ea typeface="Arial"/>
                <a:cs typeface="Arial"/>
                <a:sym typeface="Arial"/>
              </a:rPr>
              <a:t>Cooperating</a:t>
            </a:r>
            <a:endParaRPr/>
          </a:p>
          <a:p>
            <a:pPr marL="342900" marR="0" lvl="0" indent="-342900" algn="ctr" rtl="0">
              <a:lnSpc>
                <a:spcPct val="90000"/>
              </a:lnSpc>
              <a:spcBef>
                <a:spcPts val="480"/>
              </a:spcBef>
              <a:spcAft>
                <a:spcPts val="0"/>
              </a:spcAft>
              <a:buClr>
                <a:srgbClr val="5014FF"/>
              </a:buClr>
              <a:buFont typeface="Arial"/>
              <a:buNone/>
            </a:pPr>
            <a:r>
              <a:rPr lang="en" sz="2400" b="0" i="0" u="none" strike="noStrike" cap="none">
                <a:solidFill>
                  <a:srgbClr val="5014FF"/>
                </a:solidFill>
                <a:latin typeface="Arial"/>
                <a:ea typeface="Arial"/>
                <a:cs typeface="Arial"/>
                <a:sym typeface="Arial"/>
              </a:rPr>
              <a:t>Counseling</a:t>
            </a:r>
            <a:endParaRPr/>
          </a:p>
          <a:p>
            <a:pPr marL="342900" marR="0" lvl="0" indent="-342900" algn="ctr" rtl="0">
              <a:lnSpc>
                <a:spcPct val="90000"/>
              </a:lnSpc>
              <a:spcBef>
                <a:spcPts val="480"/>
              </a:spcBef>
              <a:spcAft>
                <a:spcPts val="0"/>
              </a:spcAft>
              <a:buClr>
                <a:srgbClr val="5014FF"/>
              </a:buClr>
              <a:buFont typeface="Arial"/>
              <a:buNone/>
            </a:pPr>
            <a:r>
              <a:rPr lang="en" sz="2400" b="0" i="0" u="none" strike="noStrike" cap="none">
                <a:solidFill>
                  <a:srgbClr val="5014FF"/>
                </a:solidFill>
                <a:latin typeface="Arial"/>
                <a:ea typeface="Arial"/>
                <a:cs typeface="Arial"/>
                <a:sym typeface="Arial"/>
              </a:rPr>
              <a:t>Creating</a:t>
            </a:r>
            <a:endParaRPr/>
          </a:p>
          <a:p>
            <a:pPr marL="342900" marR="0" lvl="0" indent="-342900" algn="ctr" rtl="0">
              <a:lnSpc>
                <a:spcPct val="90000"/>
              </a:lnSpc>
              <a:spcBef>
                <a:spcPts val="480"/>
              </a:spcBef>
              <a:spcAft>
                <a:spcPts val="0"/>
              </a:spcAft>
              <a:buClr>
                <a:srgbClr val="5014FF"/>
              </a:buClr>
              <a:buFont typeface="Arial"/>
              <a:buNone/>
            </a:pPr>
            <a:r>
              <a:rPr lang="en" sz="2400" b="0" i="0" u="none" strike="noStrike" cap="none">
                <a:solidFill>
                  <a:srgbClr val="5014FF"/>
                </a:solidFill>
                <a:latin typeface="Arial"/>
                <a:ea typeface="Arial"/>
                <a:cs typeface="Arial"/>
                <a:sym typeface="Arial"/>
              </a:rPr>
              <a:t>Guiding</a:t>
            </a:r>
            <a:endParaRPr/>
          </a:p>
          <a:p>
            <a:pPr marL="342900" marR="0" lvl="0" indent="-342900" algn="ctr" rtl="0">
              <a:lnSpc>
                <a:spcPct val="90000"/>
              </a:lnSpc>
              <a:spcBef>
                <a:spcPts val="480"/>
              </a:spcBef>
              <a:spcAft>
                <a:spcPts val="0"/>
              </a:spcAft>
              <a:buClr>
                <a:srgbClr val="5014FF"/>
              </a:buClr>
              <a:buFont typeface="Arial"/>
              <a:buNone/>
            </a:pPr>
            <a:r>
              <a:rPr lang="en" sz="2400" b="0" i="0" u="none" strike="noStrike" cap="none">
                <a:solidFill>
                  <a:srgbClr val="5014FF"/>
                </a:solidFill>
                <a:latin typeface="Arial"/>
                <a:ea typeface="Arial"/>
                <a:cs typeface="Arial"/>
                <a:sym typeface="Arial"/>
              </a:rPr>
              <a:t>Imagination</a:t>
            </a:r>
            <a:endParaRPr/>
          </a:p>
          <a:p>
            <a:pPr marL="342900" marR="0" lvl="0" indent="-342900" algn="ctr" rtl="0">
              <a:lnSpc>
                <a:spcPct val="90000"/>
              </a:lnSpc>
              <a:spcBef>
                <a:spcPts val="480"/>
              </a:spcBef>
              <a:spcAft>
                <a:spcPts val="0"/>
              </a:spcAft>
              <a:buClr>
                <a:srgbClr val="5014FF"/>
              </a:buClr>
              <a:buFont typeface="Arial"/>
              <a:buNone/>
            </a:pPr>
            <a:r>
              <a:rPr lang="en" sz="2400" b="0" i="0" u="none" strike="noStrike" cap="none">
                <a:solidFill>
                  <a:srgbClr val="5014FF"/>
                </a:solidFill>
                <a:latin typeface="Arial"/>
                <a:ea typeface="Arial"/>
                <a:cs typeface="Arial"/>
                <a:sym typeface="Arial"/>
              </a:rPr>
              <a:t>Have a “hunch”</a:t>
            </a:r>
            <a:endParaRPr/>
          </a:p>
          <a:p>
            <a:pPr marL="342900" marR="0" lvl="0" indent="-190500" algn="l" rtl="0">
              <a:spcBef>
                <a:spcPts val="480"/>
              </a:spcBef>
              <a:spcAft>
                <a:spcPts val="0"/>
              </a:spcAft>
              <a:buClr>
                <a:schemeClr val="dk1"/>
              </a:buClr>
              <a:buSzPts val="2400"/>
              <a:buFont typeface="Arial"/>
              <a:buNone/>
            </a:pPr>
            <a:endParaRPr sz="2400" b="0" i="0" u="none" strike="noStrike" cap="none">
              <a:solidFill>
                <a:srgbClr val="5014FF"/>
              </a:solidFill>
              <a:latin typeface="Arial"/>
              <a:ea typeface="Arial"/>
              <a:cs typeface="Arial"/>
              <a:sym typeface="Arial"/>
            </a:endParaRPr>
          </a:p>
        </p:txBody>
      </p:sp>
      <p:sp>
        <p:nvSpPr>
          <p:cNvPr id="264" name="Google Shape;264;p42"/>
          <p:cNvSpPr txBox="1">
            <a:spLocks noGrp="1"/>
          </p:cNvSpPr>
          <p:nvPr>
            <p:ph type="body" idx="2"/>
          </p:nvPr>
        </p:nvSpPr>
        <p:spPr>
          <a:xfrm>
            <a:off x="4610100" y="857250"/>
            <a:ext cx="3771900" cy="32574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90000"/>
              </a:lnSpc>
              <a:spcBef>
                <a:spcPts val="0"/>
              </a:spcBef>
              <a:spcAft>
                <a:spcPts val="0"/>
              </a:spcAft>
              <a:buClr>
                <a:srgbClr val="5014FF"/>
              </a:buClr>
              <a:buFont typeface="Arial"/>
              <a:buNone/>
            </a:pPr>
            <a:r>
              <a:rPr lang="en" sz="2400" b="0" i="0" u="none" strike="noStrike" cap="none">
                <a:solidFill>
                  <a:srgbClr val="5014FF"/>
                </a:solidFill>
                <a:latin typeface="Arial"/>
                <a:ea typeface="Arial"/>
                <a:cs typeface="Arial"/>
                <a:sym typeface="Arial"/>
              </a:rPr>
              <a:t>Leading</a:t>
            </a:r>
            <a:endParaRPr/>
          </a:p>
          <a:p>
            <a:pPr marL="342900" marR="0" lvl="0" indent="-342900" algn="ctr" rtl="0">
              <a:lnSpc>
                <a:spcPct val="90000"/>
              </a:lnSpc>
              <a:spcBef>
                <a:spcPts val="480"/>
              </a:spcBef>
              <a:spcAft>
                <a:spcPts val="0"/>
              </a:spcAft>
              <a:buClr>
                <a:srgbClr val="5014FF"/>
              </a:buClr>
              <a:buFont typeface="Arial"/>
              <a:buNone/>
            </a:pPr>
            <a:r>
              <a:rPr lang="en" sz="2400" b="0" i="0" u="none" strike="noStrike" cap="none">
                <a:solidFill>
                  <a:srgbClr val="5014FF"/>
                </a:solidFill>
                <a:latin typeface="Arial"/>
                <a:ea typeface="Arial"/>
                <a:cs typeface="Arial"/>
                <a:sym typeface="Arial"/>
              </a:rPr>
              <a:t>Listening</a:t>
            </a:r>
            <a:endParaRPr/>
          </a:p>
          <a:p>
            <a:pPr marL="342900" marR="0" lvl="0" indent="-342900" algn="ctr" rtl="0">
              <a:lnSpc>
                <a:spcPct val="90000"/>
              </a:lnSpc>
              <a:spcBef>
                <a:spcPts val="480"/>
              </a:spcBef>
              <a:spcAft>
                <a:spcPts val="0"/>
              </a:spcAft>
              <a:buClr>
                <a:srgbClr val="5014FF"/>
              </a:buClr>
              <a:buFont typeface="Arial"/>
              <a:buNone/>
            </a:pPr>
            <a:r>
              <a:rPr lang="en" sz="2400" b="0" i="0" u="none" strike="noStrike" cap="none">
                <a:solidFill>
                  <a:srgbClr val="5014FF"/>
                </a:solidFill>
                <a:latin typeface="Arial"/>
                <a:ea typeface="Arial"/>
                <a:cs typeface="Arial"/>
                <a:sym typeface="Arial"/>
              </a:rPr>
              <a:t>Mentoring</a:t>
            </a:r>
            <a:endParaRPr/>
          </a:p>
          <a:p>
            <a:pPr marL="342900" marR="0" lvl="0" indent="-342900" algn="ctr" rtl="0">
              <a:lnSpc>
                <a:spcPct val="90000"/>
              </a:lnSpc>
              <a:spcBef>
                <a:spcPts val="480"/>
              </a:spcBef>
              <a:spcAft>
                <a:spcPts val="0"/>
              </a:spcAft>
              <a:buClr>
                <a:srgbClr val="5014FF"/>
              </a:buClr>
              <a:buFont typeface="Arial"/>
              <a:buNone/>
            </a:pPr>
            <a:r>
              <a:rPr lang="en" sz="2400" b="0" i="0" u="none" strike="noStrike" cap="none">
                <a:solidFill>
                  <a:srgbClr val="5014FF"/>
                </a:solidFill>
                <a:latin typeface="Arial"/>
                <a:ea typeface="Arial"/>
                <a:cs typeface="Arial"/>
                <a:sym typeface="Arial"/>
              </a:rPr>
              <a:t>Motivating</a:t>
            </a:r>
            <a:endParaRPr/>
          </a:p>
          <a:p>
            <a:pPr marL="342900" marR="0" lvl="0" indent="-342900" algn="ctr" rtl="0">
              <a:lnSpc>
                <a:spcPct val="90000"/>
              </a:lnSpc>
              <a:spcBef>
                <a:spcPts val="480"/>
              </a:spcBef>
              <a:spcAft>
                <a:spcPts val="0"/>
              </a:spcAft>
              <a:buClr>
                <a:srgbClr val="5014FF"/>
              </a:buClr>
              <a:buFont typeface="Arial"/>
              <a:buNone/>
            </a:pPr>
            <a:r>
              <a:rPr lang="en" sz="2400" b="0" i="0" u="none" strike="noStrike" cap="none">
                <a:solidFill>
                  <a:srgbClr val="5014FF"/>
                </a:solidFill>
                <a:latin typeface="Arial"/>
                <a:ea typeface="Arial"/>
                <a:cs typeface="Arial"/>
                <a:sym typeface="Arial"/>
              </a:rPr>
              <a:t>Optimism</a:t>
            </a:r>
            <a:endParaRPr/>
          </a:p>
          <a:p>
            <a:pPr marL="342900" marR="0" lvl="0" indent="-342900" algn="ctr" rtl="0">
              <a:lnSpc>
                <a:spcPct val="90000"/>
              </a:lnSpc>
              <a:spcBef>
                <a:spcPts val="480"/>
              </a:spcBef>
              <a:spcAft>
                <a:spcPts val="0"/>
              </a:spcAft>
              <a:buClr>
                <a:srgbClr val="5014FF"/>
              </a:buClr>
              <a:buFont typeface="Arial"/>
              <a:buNone/>
            </a:pPr>
            <a:r>
              <a:rPr lang="en" sz="2400" b="0" i="0" u="none" strike="noStrike" cap="none">
                <a:solidFill>
                  <a:srgbClr val="5014FF"/>
                </a:solidFill>
                <a:latin typeface="Arial"/>
                <a:ea typeface="Arial"/>
                <a:cs typeface="Arial"/>
                <a:sym typeface="Arial"/>
              </a:rPr>
              <a:t>Recruiting</a:t>
            </a:r>
            <a:endParaRPr/>
          </a:p>
          <a:p>
            <a:pPr marL="342900" marR="0" lvl="0" indent="-342900" algn="ctr" rtl="0">
              <a:lnSpc>
                <a:spcPct val="90000"/>
              </a:lnSpc>
              <a:spcBef>
                <a:spcPts val="480"/>
              </a:spcBef>
              <a:spcAft>
                <a:spcPts val="0"/>
              </a:spcAft>
              <a:buClr>
                <a:srgbClr val="5014FF"/>
              </a:buClr>
              <a:buFont typeface="Arial"/>
              <a:buNone/>
            </a:pPr>
            <a:r>
              <a:rPr lang="en" sz="2400" b="0" i="0" u="none" strike="noStrike" cap="none">
                <a:solidFill>
                  <a:srgbClr val="5014FF"/>
                </a:solidFill>
                <a:latin typeface="Arial"/>
                <a:ea typeface="Arial"/>
                <a:cs typeface="Arial"/>
                <a:sym typeface="Arial"/>
              </a:rPr>
              <a:t>Speaking</a:t>
            </a:r>
            <a:endParaRPr/>
          </a:p>
          <a:p>
            <a:pPr marL="342900" marR="0" lvl="0" indent="-342900" algn="ctr" rtl="0">
              <a:lnSpc>
                <a:spcPct val="90000"/>
              </a:lnSpc>
              <a:spcBef>
                <a:spcPts val="480"/>
              </a:spcBef>
              <a:spcAft>
                <a:spcPts val="0"/>
              </a:spcAft>
              <a:buClr>
                <a:srgbClr val="5014FF"/>
              </a:buClr>
              <a:buFont typeface="Arial"/>
              <a:buNone/>
            </a:pPr>
            <a:r>
              <a:rPr lang="en" sz="2400" b="0" i="0" u="none" strike="noStrike" cap="none">
                <a:solidFill>
                  <a:srgbClr val="5014FF"/>
                </a:solidFill>
                <a:latin typeface="Arial"/>
                <a:ea typeface="Arial"/>
                <a:cs typeface="Arial"/>
                <a:sym typeface="Arial"/>
              </a:rPr>
              <a:t>Supportiveness</a:t>
            </a:r>
            <a:endParaRPr/>
          </a:p>
          <a:p>
            <a:pPr marL="342900" marR="0" lvl="0" indent="-342900" algn="ctr" rtl="0">
              <a:lnSpc>
                <a:spcPct val="90000"/>
              </a:lnSpc>
              <a:spcBef>
                <a:spcPts val="480"/>
              </a:spcBef>
              <a:spcAft>
                <a:spcPts val="0"/>
              </a:spcAft>
              <a:buClr>
                <a:srgbClr val="5014FF"/>
              </a:buClr>
              <a:buFont typeface="Arial"/>
              <a:buNone/>
            </a:pPr>
            <a:r>
              <a:rPr lang="en" sz="2400" b="0" i="0" u="none" strike="noStrike" cap="none">
                <a:solidFill>
                  <a:srgbClr val="5014FF"/>
                </a:solidFill>
                <a:latin typeface="Arial"/>
                <a:ea typeface="Arial"/>
                <a:cs typeface="Arial"/>
                <a:sym typeface="Arial"/>
              </a:rPr>
              <a:t>Teaching</a:t>
            </a:r>
            <a:endParaRPr/>
          </a:p>
          <a:p>
            <a:pPr marL="342900" marR="0" lvl="0" indent="-342900" algn="ctr" rtl="0">
              <a:lnSpc>
                <a:spcPct val="90000"/>
              </a:lnSpc>
              <a:spcBef>
                <a:spcPts val="480"/>
              </a:spcBef>
              <a:spcAft>
                <a:spcPts val="0"/>
              </a:spcAft>
              <a:buClr>
                <a:srgbClr val="5014FF"/>
              </a:buClr>
              <a:buFont typeface="Arial"/>
              <a:buNone/>
            </a:pPr>
            <a:r>
              <a:rPr lang="en" sz="2400" b="0" i="0" u="none" strike="noStrike" cap="none">
                <a:solidFill>
                  <a:srgbClr val="5014FF"/>
                </a:solidFill>
                <a:latin typeface="Arial"/>
                <a:ea typeface="Arial"/>
                <a:cs typeface="Arial"/>
                <a:sym typeface="Arial"/>
              </a:rPr>
              <a:t>Tolerance</a:t>
            </a:r>
            <a:endParaRPr/>
          </a:p>
          <a:p>
            <a:pPr marL="342900" marR="0" lvl="0" indent="-190500" algn="l" rtl="0">
              <a:spcBef>
                <a:spcPts val="480"/>
              </a:spcBef>
              <a:spcAft>
                <a:spcPts val="0"/>
              </a:spcAft>
              <a:buClr>
                <a:schemeClr val="dk1"/>
              </a:buClr>
              <a:buSzPts val="2400"/>
              <a:buFont typeface="Arial"/>
              <a:buNone/>
            </a:pPr>
            <a:endParaRPr sz="2400" b="0" i="0" u="none" strike="noStrike" cap="none">
              <a:solidFill>
                <a:srgbClr val="5014FF"/>
              </a:solidFill>
              <a:latin typeface="Arial"/>
              <a:ea typeface="Arial"/>
              <a:cs typeface="Arial"/>
              <a:sym typeface="Arial"/>
            </a:endParaRPr>
          </a:p>
        </p:txBody>
      </p:sp>
      <p:pic>
        <p:nvPicPr>
          <p:cNvPr id="265" name="Google Shape;265;p42"/>
          <p:cNvPicPr preferRelativeResize="0"/>
          <p:nvPr/>
        </p:nvPicPr>
        <p:blipFill rotWithShape="1">
          <a:blip r:embed="rId3">
            <a:alphaModFix/>
          </a:blip>
          <a:srcRect/>
          <a:stretch/>
        </p:blipFill>
        <p:spPr>
          <a:xfrm>
            <a:off x="3798887" y="1871663"/>
            <a:ext cx="1544700" cy="1399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3"/>
          <p:cNvSpPr txBox="1">
            <a:spLocks noGrp="1"/>
          </p:cNvSpPr>
          <p:nvPr>
            <p:ph type="title"/>
          </p:nvPr>
        </p:nvSpPr>
        <p:spPr>
          <a:xfrm>
            <a:off x="685800" y="114300"/>
            <a:ext cx="6870600" cy="9144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5014FF"/>
              </a:buClr>
              <a:buFont typeface="Arial"/>
              <a:buNone/>
            </a:pPr>
            <a:r>
              <a:rPr lang="en" sz="3900" b="0" i="0" u="none" strike="noStrike" cap="none">
                <a:solidFill>
                  <a:srgbClr val="5014FF"/>
                </a:solidFill>
                <a:latin typeface="Arial"/>
                <a:ea typeface="Arial"/>
                <a:cs typeface="Arial"/>
                <a:sym typeface="Arial"/>
              </a:rPr>
              <a:t> Communicating </a:t>
            </a:r>
            <a:br>
              <a:rPr lang="en" sz="3900" b="0" i="0" u="none" strike="noStrike" cap="none">
                <a:solidFill>
                  <a:srgbClr val="5014FF"/>
                </a:solidFill>
                <a:latin typeface="Arial"/>
                <a:ea typeface="Arial"/>
                <a:cs typeface="Arial"/>
                <a:sym typeface="Arial"/>
              </a:rPr>
            </a:br>
            <a:r>
              <a:rPr lang="en" sz="3900" b="0" i="0" u="none" strike="noStrike" cap="none">
                <a:solidFill>
                  <a:srgbClr val="5014FF"/>
                </a:solidFill>
                <a:latin typeface="Arial"/>
                <a:ea typeface="Arial"/>
                <a:cs typeface="Arial"/>
                <a:sym typeface="Arial"/>
              </a:rPr>
              <a:t>with the Blue</a:t>
            </a:r>
            <a:endParaRPr/>
          </a:p>
        </p:txBody>
      </p:sp>
      <p:sp>
        <p:nvSpPr>
          <p:cNvPr id="272" name="Google Shape;272;p43"/>
          <p:cNvSpPr txBox="1">
            <a:spLocks noGrp="1"/>
          </p:cNvSpPr>
          <p:nvPr>
            <p:ph type="body" idx="1"/>
          </p:nvPr>
        </p:nvSpPr>
        <p:spPr>
          <a:xfrm>
            <a:off x="685800" y="1257300"/>
            <a:ext cx="3771900" cy="3029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5014FF"/>
              </a:buClr>
              <a:buSzPts val="2400"/>
              <a:buFont typeface="Arial"/>
              <a:buChar char="•"/>
            </a:pPr>
            <a:r>
              <a:rPr lang="en" sz="2400" b="0" i="0" u="none" strike="noStrike" cap="none">
                <a:solidFill>
                  <a:srgbClr val="5014FF"/>
                </a:solidFill>
                <a:latin typeface="Arial"/>
                <a:ea typeface="Arial"/>
                <a:cs typeface="Arial"/>
                <a:sym typeface="Arial"/>
              </a:rPr>
              <a:t>When Blues listen, they focus on more than words. </a:t>
            </a:r>
            <a:endParaRPr/>
          </a:p>
          <a:p>
            <a:pPr marL="342900" marR="0" lvl="0" indent="-342900" algn="l" rtl="0">
              <a:lnSpc>
                <a:spcPct val="90000"/>
              </a:lnSpc>
              <a:spcBef>
                <a:spcPts val="480"/>
              </a:spcBef>
              <a:spcAft>
                <a:spcPts val="0"/>
              </a:spcAft>
              <a:buClr>
                <a:srgbClr val="5014FF"/>
              </a:buClr>
              <a:buSzPts val="2400"/>
              <a:buFont typeface="Arial"/>
              <a:buChar char="•"/>
            </a:pPr>
            <a:r>
              <a:rPr lang="en" sz="2400" b="0" i="0" u="none" strike="noStrike" cap="none">
                <a:solidFill>
                  <a:srgbClr val="5014FF"/>
                </a:solidFill>
                <a:latin typeface="Arial"/>
                <a:ea typeface="Arial"/>
                <a:cs typeface="Arial"/>
                <a:sym typeface="Arial"/>
              </a:rPr>
              <a:t>Need to form a relationship with a Blue first for them to hear your message. </a:t>
            </a:r>
            <a:endParaRPr/>
          </a:p>
          <a:p>
            <a:pPr marL="342900" marR="0" lvl="0" indent="-342900" algn="l" rtl="0">
              <a:lnSpc>
                <a:spcPct val="90000"/>
              </a:lnSpc>
              <a:spcBef>
                <a:spcPts val="480"/>
              </a:spcBef>
              <a:spcAft>
                <a:spcPts val="0"/>
              </a:spcAft>
              <a:buClr>
                <a:srgbClr val="5014FF"/>
              </a:buClr>
              <a:buSzPts val="2400"/>
              <a:buFont typeface="Arial"/>
              <a:buChar char="•"/>
            </a:pPr>
            <a:r>
              <a:rPr lang="en" sz="2400" b="0" i="0" u="none" strike="noStrike" cap="none">
                <a:solidFill>
                  <a:srgbClr val="5014FF"/>
                </a:solidFill>
                <a:latin typeface="Arial"/>
                <a:ea typeface="Arial"/>
                <a:cs typeface="Arial"/>
                <a:sym typeface="Arial"/>
              </a:rPr>
              <a:t>Blues don</a:t>
            </a:r>
            <a:r>
              <a:rPr lang="en" sz="2400" b="0" i="0" u="none" strike="noStrike" cap="none">
                <a:solidFill>
                  <a:srgbClr val="5014FF"/>
                </a:solidFill>
                <a:latin typeface="Short Stack"/>
                <a:ea typeface="Short Stack"/>
                <a:cs typeface="Short Stack"/>
                <a:sym typeface="Short Stack"/>
              </a:rPr>
              <a:t>’</a:t>
            </a:r>
            <a:r>
              <a:rPr lang="en" sz="2400" b="0" i="0" u="none" strike="noStrike" cap="none">
                <a:solidFill>
                  <a:srgbClr val="5014FF"/>
                </a:solidFill>
                <a:latin typeface="Arial"/>
                <a:ea typeface="Arial"/>
                <a:cs typeface="Arial"/>
                <a:sym typeface="Arial"/>
              </a:rPr>
              <a:t>t want to let anyone down, so they have a difficult time saying “no”.</a:t>
            </a:r>
            <a:endParaRPr/>
          </a:p>
        </p:txBody>
      </p:sp>
      <p:sp>
        <p:nvSpPr>
          <p:cNvPr id="273" name="Google Shape;273;p43"/>
          <p:cNvSpPr txBox="1">
            <a:spLocks noGrp="1"/>
          </p:cNvSpPr>
          <p:nvPr>
            <p:ph type="body" idx="2"/>
          </p:nvPr>
        </p:nvSpPr>
        <p:spPr>
          <a:xfrm>
            <a:off x="4572000" y="1257300"/>
            <a:ext cx="3771900" cy="2743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5014FF"/>
              </a:buClr>
              <a:buSzPts val="2400"/>
              <a:buFont typeface="Arial"/>
              <a:buChar char="•"/>
            </a:pPr>
            <a:r>
              <a:rPr lang="en" sz="2400" b="0" i="0" u="none" strike="noStrike" cap="none">
                <a:solidFill>
                  <a:srgbClr val="5014FF"/>
                </a:solidFill>
                <a:latin typeface="Arial"/>
                <a:ea typeface="Arial"/>
                <a:cs typeface="Arial"/>
                <a:sym typeface="Arial"/>
              </a:rPr>
              <a:t>Blues may portray the opposite of what they are feeling. </a:t>
            </a:r>
            <a:endParaRPr/>
          </a:p>
          <a:p>
            <a:pPr marL="342900" marR="0" lvl="0" indent="-342900" algn="l" rtl="0">
              <a:lnSpc>
                <a:spcPct val="90000"/>
              </a:lnSpc>
              <a:spcBef>
                <a:spcPts val="480"/>
              </a:spcBef>
              <a:spcAft>
                <a:spcPts val="0"/>
              </a:spcAft>
              <a:buClr>
                <a:srgbClr val="5014FF"/>
              </a:buClr>
              <a:buSzPts val="2400"/>
              <a:buFont typeface="Arial"/>
              <a:buChar char="•"/>
            </a:pPr>
            <a:r>
              <a:rPr lang="en" sz="2400" b="0" i="0" u="none" strike="noStrike" cap="none">
                <a:solidFill>
                  <a:srgbClr val="5014FF"/>
                </a:solidFill>
                <a:latin typeface="Arial"/>
                <a:ea typeface="Arial"/>
                <a:cs typeface="Arial"/>
                <a:sym typeface="Arial"/>
              </a:rPr>
              <a:t>Blues want you to be sincere when you are talking to them. </a:t>
            </a:r>
            <a:endParaRPr/>
          </a:p>
          <a:p>
            <a:pPr marL="342900" marR="0" lvl="0" indent="-342900" algn="l" rtl="0">
              <a:lnSpc>
                <a:spcPct val="90000"/>
              </a:lnSpc>
              <a:spcBef>
                <a:spcPts val="480"/>
              </a:spcBef>
              <a:spcAft>
                <a:spcPts val="0"/>
              </a:spcAft>
              <a:buClr>
                <a:srgbClr val="5014FF"/>
              </a:buClr>
              <a:buSzPts val="2400"/>
              <a:buFont typeface="Arial"/>
              <a:buChar char="•"/>
            </a:pPr>
            <a:r>
              <a:rPr lang="en" sz="2400" b="0" i="0" u="none" strike="noStrike" cap="none">
                <a:solidFill>
                  <a:srgbClr val="5014FF"/>
                </a:solidFill>
                <a:latin typeface="Arial"/>
                <a:ea typeface="Arial"/>
                <a:cs typeface="Arial"/>
                <a:sym typeface="Arial"/>
              </a:rPr>
              <a:t>Blues are saying right now, </a:t>
            </a:r>
            <a:r>
              <a:rPr lang="en" sz="2400" b="0" i="0" u="none" strike="noStrike" cap="none">
                <a:solidFill>
                  <a:srgbClr val="5014FF"/>
                </a:solidFill>
                <a:latin typeface="Short Stack"/>
                <a:ea typeface="Short Stack"/>
                <a:cs typeface="Short Stack"/>
                <a:sym typeface="Short Stack"/>
              </a:rPr>
              <a:t>“</a:t>
            </a:r>
            <a:r>
              <a:rPr lang="en" sz="2400" b="0" i="0" u="none" strike="noStrike" cap="none">
                <a:solidFill>
                  <a:srgbClr val="5014FF"/>
                </a:solidFill>
                <a:latin typeface="Arial"/>
                <a:ea typeface="Arial"/>
                <a:cs typeface="Arial"/>
                <a:sym typeface="Arial"/>
              </a:rPr>
              <a:t>This is so cool! I love how this will help me relate to other people!</a:t>
            </a:r>
            <a:r>
              <a:rPr lang="en" sz="2400" b="0" i="0" u="none" strike="noStrike" cap="none">
                <a:solidFill>
                  <a:srgbClr val="5014FF"/>
                </a:solidFill>
                <a:latin typeface="Short Stack"/>
                <a:ea typeface="Short Stack"/>
                <a:cs typeface="Short Stack"/>
                <a:sym typeface="Short Stack"/>
              </a:rPr>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4"/>
          <p:cNvSpPr txBox="1">
            <a:spLocks noGrp="1"/>
          </p:cNvSpPr>
          <p:nvPr>
            <p:ph type="title"/>
          </p:nvPr>
        </p:nvSpPr>
        <p:spPr>
          <a:xfrm>
            <a:off x="685800" y="114300"/>
            <a:ext cx="6870600" cy="7428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5014FF"/>
              </a:buClr>
              <a:buFont typeface="Arial"/>
              <a:buNone/>
            </a:pPr>
            <a:r>
              <a:rPr lang="en" sz="4400" b="0" i="0" u="none" strike="noStrike" cap="none">
                <a:solidFill>
                  <a:srgbClr val="5014FF"/>
                </a:solidFill>
                <a:latin typeface="Arial"/>
                <a:ea typeface="Arial"/>
                <a:cs typeface="Arial"/>
                <a:sym typeface="Arial"/>
              </a:rPr>
              <a:t>The World vs. Blue</a:t>
            </a:r>
            <a:endParaRPr/>
          </a:p>
        </p:txBody>
      </p:sp>
      <p:sp>
        <p:nvSpPr>
          <p:cNvPr id="280" name="Google Shape;280;p44"/>
          <p:cNvSpPr txBox="1">
            <a:spLocks noGrp="1"/>
          </p:cNvSpPr>
          <p:nvPr>
            <p:ph type="body" idx="1"/>
          </p:nvPr>
        </p:nvSpPr>
        <p:spPr>
          <a:xfrm>
            <a:off x="685800" y="914400"/>
            <a:ext cx="3771900" cy="3200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5014FF"/>
              </a:buClr>
              <a:buFont typeface="Quattrocento"/>
              <a:buNone/>
            </a:pPr>
            <a:r>
              <a:rPr lang="en" sz="2000" b="1" i="1" u="none" strike="noStrike" cap="none">
                <a:solidFill>
                  <a:srgbClr val="5014FF"/>
                </a:solidFill>
                <a:latin typeface="Quattrocento"/>
                <a:ea typeface="Quattrocento"/>
                <a:cs typeface="Quattrocento"/>
                <a:sym typeface="Quattrocento"/>
              </a:rPr>
              <a:t>Creating STRESS for Blues…</a:t>
            </a:r>
            <a:endParaRPr sz="2000" b="1" i="1" u="none" strike="noStrike" cap="none">
              <a:solidFill>
                <a:schemeClr val="dk1"/>
              </a:solidFill>
              <a:latin typeface="Quattrocento"/>
              <a:ea typeface="Quattrocento"/>
              <a:cs typeface="Quattrocento"/>
              <a:sym typeface="Quattrocento"/>
            </a:endParaRPr>
          </a:p>
          <a:p>
            <a:pPr marL="342900" marR="0" lvl="0" indent="-342900" algn="l" rtl="0">
              <a:lnSpc>
                <a:spcPct val="90000"/>
              </a:lnSpc>
              <a:spcBef>
                <a:spcPts val="360"/>
              </a:spcBef>
              <a:spcAft>
                <a:spcPts val="0"/>
              </a:spcAft>
              <a:buClr>
                <a:srgbClr val="5014FF"/>
              </a:buClr>
              <a:buSzPts val="1800"/>
              <a:buFont typeface="Quattrocento"/>
              <a:buChar char="-"/>
            </a:pPr>
            <a:r>
              <a:rPr lang="en" sz="1800" b="0" i="0" u="none" strike="noStrike" cap="none">
                <a:solidFill>
                  <a:srgbClr val="5014FF"/>
                </a:solidFill>
                <a:latin typeface="Quattrocento"/>
                <a:ea typeface="Quattrocento"/>
                <a:cs typeface="Quattrocento"/>
                <a:sym typeface="Quattrocento"/>
              </a:rPr>
              <a:t>Broken promises</a:t>
            </a:r>
            <a:endParaRPr/>
          </a:p>
          <a:p>
            <a:pPr marL="342900" marR="0" lvl="0" indent="-342900" algn="l" rtl="0">
              <a:lnSpc>
                <a:spcPct val="90000"/>
              </a:lnSpc>
              <a:spcBef>
                <a:spcPts val="360"/>
              </a:spcBef>
              <a:spcAft>
                <a:spcPts val="0"/>
              </a:spcAft>
              <a:buClr>
                <a:srgbClr val="5014FF"/>
              </a:buClr>
              <a:buSzPts val="1800"/>
              <a:buFont typeface="Quattrocento"/>
              <a:buChar char="-"/>
            </a:pPr>
            <a:r>
              <a:rPr lang="en" sz="1800" b="0" i="0" u="none" strike="noStrike" cap="none">
                <a:solidFill>
                  <a:srgbClr val="5014FF"/>
                </a:solidFill>
                <a:latin typeface="Quattrocento"/>
                <a:ea typeface="Quattrocento"/>
                <a:cs typeface="Quattrocento"/>
                <a:sym typeface="Quattrocento"/>
              </a:rPr>
              <a:t>Too much negative criticism</a:t>
            </a:r>
            <a:endParaRPr/>
          </a:p>
          <a:p>
            <a:pPr marL="342900" marR="0" lvl="0" indent="-342900" algn="l" rtl="0">
              <a:lnSpc>
                <a:spcPct val="90000"/>
              </a:lnSpc>
              <a:spcBef>
                <a:spcPts val="360"/>
              </a:spcBef>
              <a:spcAft>
                <a:spcPts val="0"/>
              </a:spcAft>
              <a:buClr>
                <a:srgbClr val="5014FF"/>
              </a:buClr>
              <a:buSzPts val="1800"/>
              <a:buFont typeface="Quattrocento"/>
              <a:buChar char="-"/>
            </a:pPr>
            <a:r>
              <a:rPr lang="en" sz="1800" b="0" i="0" u="none" strike="noStrike" cap="none">
                <a:solidFill>
                  <a:srgbClr val="5014FF"/>
                </a:solidFill>
                <a:latin typeface="Quattrocento"/>
                <a:ea typeface="Quattrocento"/>
                <a:cs typeface="Quattrocento"/>
                <a:sym typeface="Quattrocento"/>
              </a:rPr>
              <a:t>Having tricks played on them</a:t>
            </a:r>
            <a:endParaRPr/>
          </a:p>
          <a:p>
            <a:pPr marL="342900" marR="0" lvl="0" indent="-342900" algn="l" rtl="0">
              <a:lnSpc>
                <a:spcPct val="90000"/>
              </a:lnSpc>
              <a:spcBef>
                <a:spcPts val="360"/>
              </a:spcBef>
              <a:spcAft>
                <a:spcPts val="0"/>
              </a:spcAft>
              <a:buClr>
                <a:srgbClr val="5014FF"/>
              </a:buClr>
              <a:buSzPts val="1800"/>
              <a:buFont typeface="Quattrocento"/>
              <a:buChar char="-"/>
            </a:pPr>
            <a:r>
              <a:rPr lang="en" sz="1800" b="0" i="0" u="none" strike="noStrike" cap="none">
                <a:solidFill>
                  <a:srgbClr val="5014FF"/>
                </a:solidFill>
                <a:latin typeface="Quattrocento"/>
                <a:ea typeface="Quattrocento"/>
                <a:cs typeface="Quattrocento"/>
                <a:sym typeface="Quattrocento"/>
              </a:rPr>
              <a:t>Not discussing what is occurring</a:t>
            </a:r>
            <a:endParaRPr/>
          </a:p>
          <a:p>
            <a:pPr marL="342900" marR="0" lvl="0" indent="-342900" algn="l" rtl="0">
              <a:lnSpc>
                <a:spcPct val="90000"/>
              </a:lnSpc>
              <a:spcBef>
                <a:spcPts val="360"/>
              </a:spcBef>
              <a:spcAft>
                <a:spcPts val="0"/>
              </a:spcAft>
              <a:buClr>
                <a:srgbClr val="5014FF"/>
              </a:buClr>
              <a:buSzPts val="1800"/>
              <a:buFont typeface="Quattrocento"/>
              <a:buChar char="-"/>
            </a:pPr>
            <a:r>
              <a:rPr lang="en" sz="1800" b="0" i="0" u="none" strike="noStrike" cap="none">
                <a:solidFill>
                  <a:srgbClr val="5014FF"/>
                </a:solidFill>
                <a:latin typeface="Quattrocento"/>
                <a:ea typeface="Quattrocento"/>
                <a:cs typeface="Quattrocento"/>
                <a:sym typeface="Quattrocento"/>
              </a:rPr>
              <a:t>Having to watch the clock</a:t>
            </a:r>
            <a:endParaRPr/>
          </a:p>
          <a:p>
            <a:pPr marL="342900" marR="0" lvl="0" indent="-342900" algn="l" rtl="0">
              <a:lnSpc>
                <a:spcPct val="90000"/>
              </a:lnSpc>
              <a:spcBef>
                <a:spcPts val="360"/>
              </a:spcBef>
              <a:spcAft>
                <a:spcPts val="0"/>
              </a:spcAft>
              <a:buClr>
                <a:srgbClr val="5014FF"/>
              </a:buClr>
              <a:buSzPts val="1800"/>
              <a:buFont typeface="Quattrocento"/>
              <a:buChar char="-"/>
            </a:pPr>
            <a:r>
              <a:rPr lang="en" sz="1800" b="0" i="0" u="none" strike="noStrike" cap="none">
                <a:solidFill>
                  <a:srgbClr val="5014FF"/>
                </a:solidFill>
                <a:latin typeface="Quattrocento"/>
                <a:ea typeface="Quattrocento"/>
                <a:cs typeface="Quattrocento"/>
                <a:sym typeface="Quattrocento"/>
              </a:rPr>
              <a:t>Conflict</a:t>
            </a:r>
            <a:endParaRPr/>
          </a:p>
          <a:p>
            <a:pPr marL="342900" marR="0" lvl="0" indent="-342900" algn="l" rtl="0">
              <a:lnSpc>
                <a:spcPct val="90000"/>
              </a:lnSpc>
              <a:spcBef>
                <a:spcPts val="360"/>
              </a:spcBef>
              <a:spcAft>
                <a:spcPts val="0"/>
              </a:spcAft>
              <a:buClr>
                <a:srgbClr val="5014FF"/>
              </a:buClr>
              <a:buSzPts val="1800"/>
              <a:buFont typeface="Quattrocento"/>
              <a:buChar char="-"/>
            </a:pPr>
            <a:r>
              <a:rPr lang="en" sz="1800" b="0" i="0" u="none" strike="noStrike" cap="none">
                <a:solidFill>
                  <a:srgbClr val="5014FF"/>
                </a:solidFill>
                <a:latin typeface="Quattrocento"/>
                <a:ea typeface="Quattrocento"/>
                <a:cs typeface="Quattrocento"/>
                <a:sym typeface="Quattrocento"/>
              </a:rPr>
              <a:t>Not being recognized for their own talents</a:t>
            </a:r>
            <a:endParaRPr/>
          </a:p>
          <a:p>
            <a:pPr marL="342900" marR="0" lvl="0" indent="-342900" algn="l" rtl="0">
              <a:lnSpc>
                <a:spcPct val="90000"/>
              </a:lnSpc>
              <a:spcBef>
                <a:spcPts val="360"/>
              </a:spcBef>
              <a:spcAft>
                <a:spcPts val="0"/>
              </a:spcAft>
              <a:buClr>
                <a:srgbClr val="5014FF"/>
              </a:buClr>
              <a:buSzPts val="1800"/>
              <a:buFont typeface="Quattrocento"/>
              <a:buChar char="-"/>
            </a:pPr>
            <a:r>
              <a:rPr lang="en" sz="1800" b="0" i="0" u="none" strike="noStrike" cap="none">
                <a:solidFill>
                  <a:srgbClr val="5014FF"/>
                </a:solidFill>
                <a:latin typeface="Quattrocento"/>
                <a:ea typeface="Quattrocento"/>
                <a:cs typeface="Quattrocento"/>
                <a:sym typeface="Quattrocento"/>
              </a:rPr>
              <a:t>Not being able to express themselves</a:t>
            </a:r>
            <a:endParaRPr/>
          </a:p>
          <a:p>
            <a:pPr marL="342900" marR="0" lvl="0" indent="-228600" algn="l" rtl="0">
              <a:spcBef>
                <a:spcPts val="360"/>
              </a:spcBef>
              <a:spcAft>
                <a:spcPts val="0"/>
              </a:spcAft>
              <a:buClr>
                <a:schemeClr val="dk1"/>
              </a:buClr>
              <a:buSzPts val="1800"/>
              <a:buFont typeface="Arial"/>
              <a:buNone/>
            </a:pPr>
            <a:endParaRPr sz="1800" b="0" i="0" u="none" strike="noStrike" cap="none">
              <a:solidFill>
                <a:srgbClr val="5014FF"/>
              </a:solidFill>
              <a:latin typeface="Quattrocento"/>
              <a:ea typeface="Quattrocento"/>
              <a:cs typeface="Quattrocento"/>
              <a:sym typeface="Quattrocento"/>
            </a:endParaRPr>
          </a:p>
        </p:txBody>
      </p:sp>
      <p:sp>
        <p:nvSpPr>
          <p:cNvPr id="281" name="Google Shape;281;p44"/>
          <p:cNvSpPr txBox="1">
            <a:spLocks noGrp="1"/>
          </p:cNvSpPr>
          <p:nvPr>
            <p:ph type="body" idx="2"/>
          </p:nvPr>
        </p:nvSpPr>
        <p:spPr>
          <a:xfrm>
            <a:off x="4610100" y="914400"/>
            <a:ext cx="3771900" cy="3200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5014FF"/>
              </a:buClr>
              <a:buFont typeface="Quattrocento"/>
              <a:buNone/>
            </a:pPr>
            <a:r>
              <a:rPr lang="en" sz="2000" b="1" i="1" u="none" strike="noStrike" cap="none">
                <a:solidFill>
                  <a:srgbClr val="5014FF"/>
                </a:solidFill>
                <a:latin typeface="Quattrocento"/>
                <a:ea typeface="Quattrocento"/>
                <a:cs typeface="Quattrocento"/>
                <a:sym typeface="Quattrocento"/>
              </a:rPr>
              <a:t>Succeeding with the Blues…</a:t>
            </a:r>
            <a:endParaRPr/>
          </a:p>
          <a:p>
            <a:pPr marL="342900" marR="0" lvl="0" indent="-342900" algn="l" rtl="0">
              <a:lnSpc>
                <a:spcPct val="100000"/>
              </a:lnSpc>
              <a:spcBef>
                <a:spcPts val="360"/>
              </a:spcBef>
              <a:spcAft>
                <a:spcPts val="0"/>
              </a:spcAft>
              <a:buClr>
                <a:srgbClr val="5014FF"/>
              </a:buClr>
              <a:buSzPts val="1800"/>
              <a:buFont typeface="Quattrocento"/>
              <a:buChar char="-"/>
            </a:pPr>
            <a:r>
              <a:rPr lang="en" sz="1800" b="0" i="0" u="none" strike="noStrike" cap="none">
                <a:solidFill>
                  <a:srgbClr val="5014FF"/>
                </a:solidFill>
                <a:latin typeface="Quattrocento"/>
                <a:ea typeface="Quattrocento"/>
                <a:cs typeface="Quattrocento"/>
                <a:sym typeface="Quattrocento"/>
              </a:rPr>
              <a:t>Spend quality time one-on-one with them</a:t>
            </a:r>
            <a:endParaRPr/>
          </a:p>
          <a:p>
            <a:pPr marL="342900" marR="0" lvl="0" indent="-342900" algn="l" rtl="0">
              <a:lnSpc>
                <a:spcPct val="100000"/>
              </a:lnSpc>
              <a:spcBef>
                <a:spcPts val="360"/>
              </a:spcBef>
              <a:spcAft>
                <a:spcPts val="0"/>
              </a:spcAft>
              <a:buClr>
                <a:srgbClr val="5014FF"/>
              </a:buClr>
              <a:buSzPts val="1800"/>
              <a:buFont typeface="Quattrocento"/>
              <a:buChar char="-"/>
            </a:pPr>
            <a:r>
              <a:rPr lang="en" sz="1800" b="0" i="0" u="none" strike="noStrike" cap="none">
                <a:solidFill>
                  <a:srgbClr val="5014FF"/>
                </a:solidFill>
                <a:latin typeface="Quattrocento"/>
                <a:ea typeface="Quattrocento"/>
                <a:cs typeface="Quattrocento"/>
                <a:sym typeface="Quattrocento"/>
              </a:rPr>
              <a:t>Be aware that they wear their heart on their sleeve</a:t>
            </a:r>
            <a:endParaRPr/>
          </a:p>
          <a:p>
            <a:pPr marL="342900" marR="0" lvl="0" indent="-342900" algn="l" rtl="0">
              <a:lnSpc>
                <a:spcPct val="100000"/>
              </a:lnSpc>
              <a:spcBef>
                <a:spcPts val="360"/>
              </a:spcBef>
              <a:spcAft>
                <a:spcPts val="0"/>
              </a:spcAft>
              <a:buClr>
                <a:srgbClr val="5014FF"/>
              </a:buClr>
              <a:buSzPts val="1800"/>
              <a:buFont typeface="Quattrocento"/>
              <a:buChar char="-"/>
            </a:pPr>
            <a:r>
              <a:rPr lang="en" sz="1800" b="0" i="0" u="none" strike="noStrike" cap="none">
                <a:solidFill>
                  <a:srgbClr val="5014FF"/>
                </a:solidFill>
                <a:latin typeface="Quattrocento"/>
                <a:ea typeface="Quattrocento"/>
                <a:cs typeface="Quattrocento"/>
                <a:sym typeface="Quattrocento"/>
              </a:rPr>
              <a:t>Listen to them as they listen to you</a:t>
            </a:r>
            <a:endParaRPr/>
          </a:p>
          <a:p>
            <a:pPr marL="342900" marR="0" lvl="0" indent="-342900" algn="l" rtl="0">
              <a:lnSpc>
                <a:spcPct val="100000"/>
              </a:lnSpc>
              <a:spcBef>
                <a:spcPts val="360"/>
              </a:spcBef>
              <a:spcAft>
                <a:spcPts val="0"/>
              </a:spcAft>
              <a:buClr>
                <a:srgbClr val="5014FF"/>
              </a:buClr>
              <a:buSzPts val="1800"/>
              <a:buFont typeface="Quattrocento"/>
              <a:buChar char="-"/>
            </a:pPr>
            <a:r>
              <a:rPr lang="en" sz="1800" b="0" i="0" u="none" strike="noStrike" cap="none">
                <a:solidFill>
                  <a:srgbClr val="5014FF"/>
                </a:solidFill>
                <a:latin typeface="Quattrocento"/>
                <a:ea typeface="Quattrocento"/>
                <a:cs typeface="Quattrocento"/>
                <a:sym typeface="Quattrocento"/>
              </a:rPr>
              <a:t>Be supportive</a:t>
            </a:r>
            <a:endParaRPr/>
          </a:p>
          <a:p>
            <a:pPr marL="342900" marR="0" lvl="0" indent="-342900" algn="l" rtl="0">
              <a:lnSpc>
                <a:spcPct val="100000"/>
              </a:lnSpc>
              <a:spcBef>
                <a:spcPts val="360"/>
              </a:spcBef>
              <a:spcAft>
                <a:spcPts val="0"/>
              </a:spcAft>
              <a:buClr>
                <a:srgbClr val="5014FF"/>
              </a:buClr>
              <a:buSzPts val="1800"/>
              <a:buFont typeface="Quattrocento"/>
              <a:buChar char="-"/>
            </a:pPr>
            <a:r>
              <a:rPr lang="en" sz="1800" b="0" i="0" u="none" strike="noStrike" cap="none">
                <a:solidFill>
                  <a:srgbClr val="5014FF"/>
                </a:solidFill>
                <a:latin typeface="Quattrocento"/>
                <a:ea typeface="Quattrocento"/>
                <a:cs typeface="Quattrocento"/>
                <a:sym typeface="Quattrocento"/>
              </a:rPr>
              <a:t>Share your thoughts and feelings</a:t>
            </a:r>
            <a:endParaRPr/>
          </a:p>
          <a:p>
            <a:pPr marL="342900" marR="0" lvl="0" indent="-342900" algn="l" rtl="0">
              <a:lnSpc>
                <a:spcPct val="100000"/>
              </a:lnSpc>
              <a:spcBef>
                <a:spcPts val="360"/>
              </a:spcBef>
              <a:spcAft>
                <a:spcPts val="0"/>
              </a:spcAft>
              <a:buClr>
                <a:srgbClr val="5014FF"/>
              </a:buClr>
              <a:buSzPts val="1800"/>
              <a:buFont typeface="Quattrocento"/>
              <a:buChar char="-"/>
            </a:pPr>
            <a:r>
              <a:rPr lang="en" sz="1800" b="0" i="0" u="none" strike="noStrike" cap="none">
                <a:solidFill>
                  <a:srgbClr val="5014FF"/>
                </a:solidFill>
                <a:latin typeface="Quattrocento"/>
                <a:ea typeface="Quattrocento"/>
                <a:cs typeface="Quattrocento"/>
                <a:sym typeface="Quattrocento"/>
              </a:rPr>
              <a:t>Praise their creativity</a:t>
            </a:r>
            <a:endParaRPr/>
          </a:p>
        </p:txBody>
      </p:sp>
      <p:pic>
        <p:nvPicPr>
          <p:cNvPr id="282" name="Google Shape;282;p44"/>
          <p:cNvPicPr preferRelativeResize="0"/>
          <p:nvPr/>
        </p:nvPicPr>
        <p:blipFill rotWithShape="1">
          <a:blip r:embed="rId3">
            <a:alphaModFix/>
          </a:blip>
          <a:srcRect/>
          <a:stretch/>
        </p:blipFill>
        <p:spPr>
          <a:xfrm>
            <a:off x="4724400" y="3486150"/>
            <a:ext cx="3657600" cy="1353900"/>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4"/>
  <p:tag name="TPOS" val="2"/>
</p:tagLst>
</file>

<file path=ppt/theme/theme1.xml><?xml version="1.0" encoding="utf-8"?>
<a:theme xmlns:a="http://schemas.openxmlformats.org/drawingml/2006/main"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1169</Words>
  <Application>Microsoft Office PowerPoint</Application>
  <PresentationFormat>On-screen Show (16:9)</PresentationFormat>
  <Paragraphs>267</Paragraphs>
  <Slides>26</Slides>
  <Notes>26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Arial</vt:lpstr>
      <vt:lpstr>Amatic SC</vt:lpstr>
      <vt:lpstr>Source Code Pro</vt:lpstr>
      <vt:lpstr>Quattrocento</vt:lpstr>
      <vt:lpstr>Pacifico</vt:lpstr>
      <vt:lpstr>Playfair Display</vt:lpstr>
      <vt:lpstr>Cutive</vt:lpstr>
      <vt:lpstr>Lato</vt:lpstr>
      <vt:lpstr>Short Stack</vt:lpstr>
      <vt:lpstr>Libre Baskerville</vt:lpstr>
      <vt:lpstr>Blue &amp; Gold</vt:lpstr>
      <vt:lpstr>Beach Day</vt:lpstr>
      <vt:lpstr>What makes a team successful? Think Businesses, sports teams, movie productions, and music companies </vt:lpstr>
      <vt:lpstr>Today we will: learn what makes a great teammate</vt:lpstr>
      <vt:lpstr>True Colors Test</vt:lpstr>
      <vt:lpstr>    The Results</vt:lpstr>
      <vt:lpstr>BLUE</vt:lpstr>
      <vt:lpstr>BLUE Being involved with people is very important to you!</vt:lpstr>
      <vt:lpstr>   Blue Strengths</vt:lpstr>
      <vt:lpstr> Communicating  with the Blue</vt:lpstr>
      <vt:lpstr>The World vs. Blue</vt:lpstr>
      <vt:lpstr>GOLD</vt:lpstr>
      <vt:lpstr>Good as Gold</vt:lpstr>
      <vt:lpstr>     Gold Strengths</vt:lpstr>
      <vt:lpstr>Communicating with Golds</vt:lpstr>
      <vt:lpstr>The World vs. Gold</vt:lpstr>
      <vt:lpstr>ORANGE</vt:lpstr>
      <vt:lpstr>Just do it! ORANGE</vt:lpstr>
      <vt:lpstr>OUTRAGEOUS ORANGE</vt:lpstr>
      <vt:lpstr>     Orange Strengths</vt:lpstr>
      <vt:lpstr>Communicating with Oranges</vt:lpstr>
      <vt:lpstr>The World vs. Orange</vt:lpstr>
      <vt:lpstr>GREEN</vt:lpstr>
      <vt:lpstr>Feelin’ Green</vt:lpstr>
      <vt:lpstr>    Green Strengths</vt:lpstr>
      <vt:lpstr>Communicating with Greens</vt:lpstr>
      <vt:lpstr>The World vs. Greens</vt:lpstr>
      <vt:lpstr>     Why True Colors?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makes a team successful? Think Businesses, sports teams, movie productions, and music companies</dc:title>
  <dc:creator>Haarhues Sophie</dc:creator>
  <cp:lastModifiedBy>PV Schools</cp:lastModifiedBy>
  <cp:revision>5</cp:revision>
  <dcterms:modified xsi:type="dcterms:W3CDTF">2019-05-07T19:27:38Z</dcterms:modified>
</cp:coreProperties>
</file>