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  <p:embeddedFont>
      <p:font typeface="Oswald" panose="020B0604020202020204" charset="0"/>
      <p:regular r:id="rId19"/>
      <p:bold r:id="rId20"/>
    </p:embeddedFont>
    <p:embeddedFont>
      <p:font typeface="Source Code Pro" panose="020B0604020202020204" charset="0"/>
      <p:regular r:id="rId21"/>
      <p:bold r:id="rId22"/>
    </p:embeddedFont>
  </p:embeddedFontLst>
  <p:custDataLst>
    <p:tags r:id="rId23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9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gs" Target="tags/tag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90399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d34688b7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d34688b7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d34688b7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d34688b7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d34688b7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d34688b7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34688b72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d34688b72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d34688b7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d34688b7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d34688b7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d34688b72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d34688b72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d34688b72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d34688b72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d34688b72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Thank You Letter? </a:t>
            </a:r>
            <a:endParaRPr/>
          </a:p>
        </p:txBody>
      </p:sp>
      <p:sp>
        <p:nvSpPr>
          <p:cNvPr id="190" name="Google Shape;190;p2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A letter written to show appreciation for their time and interview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purpose of a thank you letter?</a:t>
            </a:r>
            <a:endParaRPr/>
          </a:p>
        </p:txBody>
      </p:sp>
      <p:sp>
        <p:nvSpPr>
          <p:cNvPr id="196" name="Google Shape;196;p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company typically asks for nothing in return, but receiving a well written thank you letter from an applicant is always special and lets the company know that the interview was greatly appreciated.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Heading of the letter: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78600" y="844500"/>
            <a:ext cx="5216700" cy="42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The heading of a thank you letter looks like this: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Jane Doe 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1245 School Lane       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Oxford, Iowa 51122    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(563) 555-5123 Phone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Proxima Nova"/>
                <a:ea typeface="Proxima Nova"/>
                <a:cs typeface="Proxima Nova"/>
                <a:sym typeface="Proxima Nova"/>
              </a:rPr>
              <a:t>DoeJane@gmail.com Email</a:t>
            </a:r>
            <a:endParaRPr sz="1800"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03" name="Google Shape;203;p28"/>
          <p:cNvSpPr txBox="1"/>
          <p:nvPr/>
        </p:nvSpPr>
        <p:spPr>
          <a:xfrm>
            <a:off x="5272675" y="1108075"/>
            <a:ext cx="4145100" cy="41841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Yours looks like: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Name: ________________________________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Address:______________________________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City, State, Zip:__________________________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Phone:_______________________________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Email: ________________________________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do I Address the letter to? </a:t>
            </a:r>
            <a:endParaRPr/>
          </a:p>
        </p:txBody>
      </p:sp>
      <p:sp>
        <p:nvSpPr>
          <p:cNvPr id="209" name="Google Shape;209;p29"/>
          <p:cNvSpPr txBox="1">
            <a:spLocks noGrp="1"/>
          </p:cNvSpPr>
          <p:nvPr>
            <p:ph type="body" idx="1"/>
          </p:nvPr>
        </p:nvSpPr>
        <p:spPr>
          <a:xfrm>
            <a:off x="311700" y="1362275"/>
            <a:ext cx="8520600" cy="320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The name of the person who interviewed you</a:t>
            </a:r>
            <a:endParaRPr sz="24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Typically:  Store Manager</a:t>
            </a:r>
            <a:endParaRPr sz="24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What information do I include?</a:t>
            </a:r>
            <a:endParaRPr sz="36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Dear Mr/ Ms. First Last Name </a:t>
            </a:r>
            <a:r>
              <a:rPr lang="en" sz="2400" b="1" u="sng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or</a:t>
            </a:r>
            <a:r>
              <a:rPr lang="en" sz="24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Dear Mr/ Ms. Last Name </a:t>
            </a:r>
            <a:r>
              <a:rPr lang="en" sz="36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24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info do I include in the 1st paragraph?</a:t>
            </a:r>
            <a:endParaRPr/>
          </a:p>
        </p:txBody>
      </p:sp>
      <p:sp>
        <p:nvSpPr>
          <p:cNvPr id="215" name="Google Shape;215;p3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-Thank the employer for the interview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-Re-state the company &amp; position you interviewed for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 Show appreciation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info do I include in the 2nd paragraph?</a:t>
            </a:r>
            <a:endParaRPr/>
          </a:p>
        </p:txBody>
      </p:sp>
      <p:sp>
        <p:nvSpPr>
          <p:cNvPr id="221" name="Google Shape;221;p3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-Remind the employer why YOU are the best option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-Use an example of an experience to show how your skills will benefit the company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-Include your best skill/characteristic/qualification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*This makes YOU stand out from the rest of the crowd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info do I include in the last paragraph?</a:t>
            </a:r>
            <a:endParaRPr/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-Express your interest one more time, without repeating yourself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-List your contact information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-Thank the employer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I end a Thank You letter?</a:t>
            </a:r>
            <a:endParaRPr/>
          </a:p>
        </p:txBody>
      </p:sp>
      <p:sp>
        <p:nvSpPr>
          <p:cNvPr id="233" name="Google Shape;233;p3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Sincerely, 									</a:t>
            </a:r>
            <a:r>
              <a:rPr lang="en" b="1" u="sng"/>
              <a:t>Example</a:t>
            </a:r>
            <a:r>
              <a:rPr lang="en"/>
              <a:t>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</a:t>
            </a:r>
            <a:r>
              <a:rPr lang="en" b="1">
                <a:latin typeface="Corsiva"/>
                <a:ea typeface="Corsiva"/>
                <a:cs typeface="Corsiva"/>
                <a:sym typeface="Corsiva"/>
              </a:rPr>
              <a:t>SIGNATURE HERE</a:t>
            </a:r>
            <a:r>
              <a:rPr lang="en"/>
              <a:t>)							Sincerely,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									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TYPED NAME HERE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				Ben Franklin</a:t>
            </a:r>
            <a:endParaRPr/>
          </a:p>
        </p:txBody>
      </p:sp>
      <p:pic>
        <p:nvPicPr>
          <p:cNvPr id="234" name="Google Shape;234;p33" descr="signatur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250" y="2545275"/>
            <a:ext cx="2152475" cy="10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Proxima Nova</vt:lpstr>
      <vt:lpstr>Corsiva</vt:lpstr>
      <vt:lpstr>Oswald</vt:lpstr>
      <vt:lpstr>Source Code Pro</vt:lpstr>
      <vt:lpstr>Modern Writer</vt:lpstr>
      <vt:lpstr>What is a Thank You Letter? </vt:lpstr>
      <vt:lpstr>What is the purpose of a thank you letter?</vt:lpstr>
      <vt:lpstr>Heading of the letter:</vt:lpstr>
      <vt:lpstr>Who do I Address the letter to? </vt:lpstr>
      <vt:lpstr>What info do I include in the 1st paragraph?</vt:lpstr>
      <vt:lpstr>What info do I include in the 2nd paragraph?</vt:lpstr>
      <vt:lpstr>What info do I include in the last paragraph?</vt:lpstr>
      <vt:lpstr>How do I end a Thank You letter?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Thank You Letter? </dc:title>
  <dc:creator>Haarhues Sophie</dc:creator>
  <cp:lastModifiedBy>PV Schools</cp:lastModifiedBy>
  <cp:revision>1</cp:revision>
  <dcterms:modified xsi:type="dcterms:W3CDTF">2018-12-10T22:42:35Z</dcterms:modified>
</cp:coreProperties>
</file>