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  <p:sldMasterId id="2147483678" r:id="rId2"/>
  </p:sldMasterIdLst>
  <p:notesMasterIdLst>
    <p:notesMasterId r:id="rId17"/>
  </p:notesMasterIdLst>
  <p:sldIdLst>
    <p:sldId id="258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</p:sldIdLst>
  <p:sldSz cx="9144000" cy="5143500" type="screen16x9"/>
  <p:notesSz cx="6858000" cy="9144000"/>
  <p:embeddedFontLst>
    <p:embeddedFont>
      <p:font typeface="Source Sans Pro" panose="020B0604020202020204" charset="0"/>
      <p:regular r:id="rId18"/>
      <p:bold r:id="rId19"/>
      <p:italic r:id="rId20"/>
      <p:boldItalic r:id="rId21"/>
    </p:embeddedFont>
    <p:embeddedFont>
      <p:font typeface="Raleway" panose="020B0604020202020204" charset="0"/>
      <p:regular r:id="rId22"/>
      <p:bold r:id="rId23"/>
      <p:italic r:id="rId24"/>
      <p:boldItalic r:id="rId25"/>
    </p:embeddedFont>
  </p:embeddedFontLst>
  <p:custDataLst>
    <p:tags r:id="rId26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57" d="100"/>
          <a:sy n="157" d="100"/>
        </p:scale>
        <p:origin x="-294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1.fntdata"/><Relationship Id="rId26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font" Target="fonts/font4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3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7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6.fntdata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font" Target="fonts/font2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5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876852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4848920664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4848920664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would be appropriate for your first “big girl or big boy” job interview - if you were to interview for a part time position, nicer pants and shirt would be appropriate. No need for a suit to interview for Fareway! But look professional and clean - don't make them question your outfit! 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4848920664_0_2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4848920664_0_2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4848920664_0_2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4848920664_0_2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4848920664_0_3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4848920664_0_3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4848920664_0_3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4848920664_0_3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4848920664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4848920664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4848920664_0_2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4848920664_0_2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4848920664_0_3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4848920664_0_3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4848920664_0_2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4848920664_0_2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4848920664_0_2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4848920664_0_2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4848920664_0_2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4848920664_0_2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4848920664_0_2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4848920664_0_2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4848920664_0_2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4848920664_0_2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4848920664_0_2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4848920664_0_2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7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4" name="Google Shape;114;p27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5" name="Google Shape;115;p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9" name="Google Shape;119;p28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0" name="Google Shape;120;p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22" name="Google Shape;122;p28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5" name="Google Shape;125;p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6" name="Google Shape;126;p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129" name="Google Shape;129;p30"/>
          <p:cNvSpPr/>
          <p:nvPr/>
        </p:nvSpPr>
        <p:spPr>
          <a:xfrm>
            <a:off x="4274" y="0"/>
            <a:ext cx="9144000" cy="44064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30" name="Google Shape;130;p30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2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iz">
    <p:bg>
      <p:bgPr>
        <a:solidFill>
          <a:schemeClr val="lt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p2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Dress For Success!</a:t>
            </a:r>
            <a:endParaRPr/>
          </a:p>
        </p:txBody>
      </p:sp>
      <p:sp>
        <p:nvSpPr>
          <p:cNvPr id="152" name="Google Shape;152;p34"/>
          <p:cNvSpPr txBox="1">
            <a:spLocks noGrp="1"/>
          </p:cNvSpPr>
          <p:nvPr>
            <p:ph type="body" idx="1"/>
          </p:nvPr>
        </p:nvSpPr>
        <p:spPr>
          <a:xfrm>
            <a:off x="457200" y="1085850"/>
            <a:ext cx="43911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What TO Wear:</a:t>
            </a:r>
            <a:endParaRPr sz="240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Dress Pants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Nice Shirt or Polo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Dress Shoes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Neutral Make-Up and Simple Accessories</a:t>
            </a:r>
            <a:endParaRPr sz="2400"/>
          </a:p>
        </p:txBody>
      </p:sp>
      <p:sp>
        <p:nvSpPr>
          <p:cNvPr id="153" name="Google Shape;153;p34"/>
          <p:cNvSpPr txBox="1">
            <a:spLocks noGrp="1"/>
          </p:cNvSpPr>
          <p:nvPr>
            <p:ph type="body" idx="2"/>
          </p:nvPr>
        </p:nvSpPr>
        <p:spPr>
          <a:xfrm>
            <a:off x="5096325" y="1085850"/>
            <a:ext cx="4047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/>
              <a:t>What NOT to Wear:</a:t>
            </a:r>
            <a:endParaRPr sz="2800"/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Sweatpants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Messy Hair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Mismatched Clothes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Distracting Makeup or Jewelry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Hats</a:t>
            </a:r>
            <a:endParaRPr sz="2800"/>
          </a:p>
        </p:txBody>
      </p:sp>
      <p:pic>
        <p:nvPicPr>
          <p:cNvPr id="154" name="Google Shape;154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2449" y="3536512"/>
            <a:ext cx="2492050" cy="15660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56"/>
          <p:cNvSpPr txBox="1"/>
          <p:nvPr/>
        </p:nvSpPr>
        <p:spPr>
          <a:xfrm>
            <a:off x="0" y="567100"/>
            <a:ext cx="9087000" cy="38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</a:rPr>
              <a:t>True or False: Cover Letter paragraphs </a:t>
            </a:r>
            <a:r>
              <a:rPr lang="en" sz="2400" b="1" u="sng">
                <a:solidFill>
                  <a:srgbClr val="FFFFFF"/>
                </a:solidFill>
              </a:rPr>
              <a:t>should NOT</a:t>
            </a:r>
            <a:r>
              <a:rPr lang="en" sz="2400" b="1">
                <a:solidFill>
                  <a:srgbClr val="FFFFFF"/>
                </a:solidFill>
              </a:rPr>
              <a:t> be indented (all should line up on the left side)? </a:t>
            </a:r>
            <a:endParaRPr sz="2400" b="1">
              <a:solidFill>
                <a:srgbClr val="FFFFFF"/>
              </a:solidFill>
            </a:endParaRPr>
          </a:p>
        </p:txBody>
      </p:sp>
      <p:sp>
        <p:nvSpPr>
          <p:cNvPr id="286" name="Google Shape;286;p56"/>
          <p:cNvSpPr txBox="1"/>
          <p:nvPr/>
        </p:nvSpPr>
        <p:spPr>
          <a:xfrm>
            <a:off x="1411175" y="2189275"/>
            <a:ext cx="7042500" cy="14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FF00"/>
                </a:solidFill>
              </a:rPr>
              <a:t>Answer: </a:t>
            </a:r>
            <a:r>
              <a:rPr lang="en" sz="3000">
                <a:solidFill>
                  <a:srgbClr val="FFFF00"/>
                </a:solidFill>
              </a:rPr>
              <a:t>True </a:t>
            </a:r>
            <a:endParaRPr sz="3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7"/>
          <p:cNvSpPr txBox="1"/>
          <p:nvPr/>
        </p:nvSpPr>
        <p:spPr>
          <a:xfrm>
            <a:off x="0" y="567100"/>
            <a:ext cx="9087000" cy="38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</a:rPr>
              <a:t>What documents need your signature to be valid? </a:t>
            </a:r>
            <a:endParaRPr sz="2400" b="1">
              <a:solidFill>
                <a:srgbClr val="FFFFFF"/>
              </a:solidFill>
            </a:endParaRPr>
          </a:p>
        </p:txBody>
      </p:sp>
      <p:sp>
        <p:nvSpPr>
          <p:cNvPr id="292" name="Google Shape;292;p57"/>
          <p:cNvSpPr txBox="1"/>
          <p:nvPr/>
        </p:nvSpPr>
        <p:spPr>
          <a:xfrm>
            <a:off x="870450" y="2189275"/>
            <a:ext cx="7583100" cy="14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FF00"/>
                </a:solidFill>
              </a:rPr>
              <a:t>Answer: </a:t>
            </a:r>
            <a:r>
              <a:rPr lang="en" sz="3000">
                <a:solidFill>
                  <a:srgbClr val="FFFF00"/>
                </a:solidFill>
              </a:rPr>
              <a:t>Job Application and Cover Letter </a:t>
            </a:r>
            <a:endParaRPr sz="3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8"/>
          <p:cNvSpPr txBox="1"/>
          <p:nvPr/>
        </p:nvSpPr>
        <p:spPr>
          <a:xfrm>
            <a:off x="0" y="567100"/>
            <a:ext cx="9087000" cy="38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</a:rPr>
              <a:t>What are 2 ways to address a cover letter? </a:t>
            </a:r>
            <a:endParaRPr sz="2400" b="1">
              <a:solidFill>
                <a:srgbClr val="FFFFFF"/>
              </a:solidFill>
            </a:endParaRPr>
          </a:p>
        </p:txBody>
      </p:sp>
      <p:sp>
        <p:nvSpPr>
          <p:cNvPr id="298" name="Google Shape;298;p58"/>
          <p:cNvSpPr txBox="1"/>
          <p:nvPr/>
        </p:nvSpPr>
        <p:spPr>
          <a:xfrm>
            <a:off x="870450" y="2189275"/>
            <a:ext cx="7583100" cy="26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FF00"/>
                </a:solidFill>
              </a:rPr>
              <a:t>Answer: </a:t>
            </a:r>
            <a:endParaRPr sz="3000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00"/>
                </a:solidFill>
              </a:rPr>
              <a:t>Dear Mr./ Mrs. Store Manager</a:t>
            </a:r>
            <a:endParaRPr sz="3000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00"/>
                </a:solidFill>
              </a:rPr>
              <a:t>				Or</a:t>
            </a:r>
            <a:endParaRPr sz="3000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00"/>
                </a:solidFill>
              </a:rPr>
              <a:t>To Whom it May Concern </a:t>
            </a:r>
            <a:endParaRPr sz="30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59"/>
          <p:cNvSpPr txBox="1"/>
          <p:nvPr/>
        </p:nvSpPr>
        <p:spPr>
          <a:xfrm>
            <a:off x="0" y="567100"/>
            <a:ext cx="9087000" cy="38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</a:rPr>
              <a:t>Which 2 documents are almost identical?</a:t>
            </a:r>
            <a:endParaRPr sz="2400" b="1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u="sng">
                <a:solidFill>
                  <a:srgbClr val="FFFFFF"/>
                </a:solidFill>
              </a:rPr>
              <a:t>Bonus: list 2 ways they are similar</a:t>
            </a:r>
            <a:endParaRPr sz="2400" b="1" u="sng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</a:rPr>
              <a:t> </a:t>
            </a:r>
            <a:endParaRPr sz="2400" b="1">
              <a:solidFill>
                <a:srgbClr val="FFFFFF"/>
              </a:solidFill>
            </a:endParaRPr>
          </a:p>
        </p:txBody>
      </p:sp>
      <p:sp>
        <p:nvSpPr>
          <p:cNvPr id="304" name="Google Shape;304;p59"/>
          <p:cNvSpPr txBox="1"/>
          <p:nvPr/>
        </p:nvSpPr>
        <p:spPr>
          <a:xfrm>
            <a:off x="870450" y="2189275"/>
            <a:ext cx="7583100" cy="14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FF00"/>
                </a:solidFill>
              </a:rPr>
              <a:t>Answer: </a:t>
            </a:r>
            <a:r>
              <a:rPr lang="en" sz="3000">
                <a:solidFill>
                  <a:srgbClr val="FFFF00"/>
                </a:solidFill>
              </a:rPr>
              <a:t>Job Application and Resume </a:t>
            </a:r>
            <a:endParaRPr sz="3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60"/>
          <p:cNvSpPr txBox="1"/>
          <p:nvPr/>
        </p:nvSpPr>
        <p:spPr>
          <a:xfrm>
            <a:off x="0" y="567100"/>
            <a:ext cx="9087000" cy="38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</a:rPr>
              <a:t>Final Question: List 4 ways a Job Application and Resume </a:t>
            </a:r>
            <a:endParaRPr sz="2400" b="1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</a:rPr>
              <a:t>are different? </a:t>
            </a:r>
            <a:endParaRPr sz="2400" b="1">
              <a:solidFill>
                <a:srgbClr val="FFFFFF"/>
              </a:solidFill>
            </a:endParaRPr>
          </a:p>
        </p:txBody>
      </p:sp>
      <p:sp>
        <p:nvSpPr>
          <p:cNvPr id="310" name="Google Shape;310;p60"/>
          <p:cNvSpPr txBox="1"/>
          <p:nvPr/>
        </p:nvSpPr>
        <p:spPr>
          <a:xfrm>
            <a:off x="780450" y="1595800"/>
            <a:ext cx="7583100" cy="34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FF00"/>
                </a:solidFill>
              </a:rPr>
              <a:t>Job Application</a:t>
            </a:r>
            <a:endParaRPr sz="3000" b="1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FF00"/>
                </a:solidFill>
              </a:rPr>
              <a:t>1.</a:t>
            </a:r>
            <a:endParaRPr sz="3000" b="1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FF00"/>
                </a:solidFill>
              </a:rPr>
              <a:t>2.</a:t>
            </a:r>
            <a:endParaRPr sz="3000" b="1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FF00"/>
                </a:solidFill>
              </a:rPr>
              <a:t>Resume</a:t>
            </a:r>
            <a:endParaRPr sz="3000" b="1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FF00"/>
                </a:solidFill>
              </a:rPr>
              <a:t>1.</a:t>
            </a:r>
            <a:endParaRPr sz="3000" b="1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FF00"/>
                </a:solidFill>
              </a:rPr>
              <a:t>2.</a:t>
            </a:r>
            <a:endParaRPr sz="3000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8"/>
          <p:cNvSpPr txBox="1"/>
          <p:nvPr/>
        </p:nvSpPr>
        <p:spPr>
          <a:xfrm>
            <a:off x="0" y="567100"/>
            <a:ext cx="9087000" cy="38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</a:rPr>
              <a:t>What age can you </a:t>
            </a:r>
            <a:r>
              <a:rPr lang="en" sz="2400" b="1" u="sng">
                <a:solidFill>
                  <a:srgbClr val="FFFFFF"/>
                </a:solidFill>
              </a:rPr>
              <a:t>legally</a:t>
            </a:r>
            <a:r>
              <a:rPr lang="en" sz="2400" b="1">
                <a:solidFill>
                  <a:srgbClr val="FFFFFF"/>
                </a:solidFill>
              </a:rPr>
              <a:t> start working in the state of IOWA? </a:t>
            </a:r>
            <a:endParaRPr sz="2400" b="1">
              <a:solidFill>
                <a:srgbClr val="FFFFFF"/>
              </a:solidFill>
            </a:endParaRPr>
          </a:p>
        </p:txBody>
      </p:sp>
      <p:sp>
        <p:nvSpPr>
          <p:cNvPr id="238" name="Google Shape;238;p48"/>
          <p:cNvSpPr txBox="1"/>
          <p:nvPr/>
        </p:nvSpPr>
        <p:spPr>
          <a:xfrm>
            <a:off x="1411175" y="2189275"/>
            <a:ext cx="3297000" cy="14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FF00"/>
                </a:solidFill>
              </a:rPr>
              <a:t>Answer: 14</a:t>
            </a:r>
            <a:endParaRPr sz="3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9"/>
          <p:cNvSpPr txBox="1"/>
          <p:nvPr/>
        </p:nvSpPr>
        <p:spPr>
          <a:xfrm>
            <a:off x="0" y="567100"/>
            <a:ext cx="9087000" cy="38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</a:rPr>
              <a:t>What Iowa’s minimum wage? </a:t>
            </a:r>
            <a:endParaRPr sz="2400" b="1">
              <a:solidFill>
                <a:srgbClr val="FFFFFF"/>
              </a:solidFill>
            </a:endParaRPr>
          </a:p>
        </p:txBody>
      </p:sp>
      <p:sp>
        <p:nvSpPr>
          <p:cNvPr id="244" name="Google Shape;244;p49"/>
          <p:cNvSpPr txBox="1"/>
          <p:nvPr/>
        </p:nvSpPr>
        <p:spPr>
          <a:xfrm>
            <a:off x="870450" y="2189275"/>
            <a:ext cx="7583100" cy="14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FF00"/>
                </a:solidFill>
              </a:rPr>
              <a:t>Answer: $</a:t>
            </a:r>
            <a:r>
              <a:rPr lang="en" sz="3000">
                <a:solidFill>
                  <a:srgbClr val="FFFF00"/>
                </a:solidFill>
              </a:rPr>
              <a:t>7.25</a:t>
            </a:r>
            <a:endParaRPr sz="3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50"/>
          <p:cNvSpPr txBox="1"/>
          <p:nvPr/>
        </p:nvSpPr>
        <p:spPr>
          <a:xfrm>
            <a:off x="0" y="567100"/>
            <a:ext cx="9087000" cy="38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</a:rPr>
              <a:t>What is the purpose of a Reference? </a:t>
            </a:r>
            <a:endParaRPr sz="2400" b="1">
              <a:solidFill>
                <a:srgbClr val="FFFFFF"/>
              </a:solidFill>
            </a:endParaRPr>
          </a:p>
        </p:txBody>
      </p:sp>
      <p:sp>
        <p:nvSpPr>
          <p:cNvPr id="250" name="Google Shape;250;p50"/>
          <p:cNvSpPr txBox="1"/>
          <p:nvPr/>
        </p:nvSpPr>
        <p:spPr>
          <a:xfrm>
            <a:off x="422025" y="2189275"/>
            <a:ext cx="8031600" cy="14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FF00"/>
                </a:solidFill>
              </a:rPr>
              <a:t>Answer: </a:t>
            </a:r>
            <a:r>
              <a:rPr lang="en" sz="3000">
                <a:solidFill>
                  <a:srgbClr val="FFFF00"/>
                </a:solidFill>
              </a:rPr>
              <a:t> An individual that serves as the point of contact for employers seeking to verify or ask questions about a potential employee's background, work experience, or work ethic. </a:t>
            </a:r>
            <a:endParaRPr sz="3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51"/>
          <p:cNvSpPr txBox="1"/>
          <p:nvPr/>
        </p:nvSpPr>
        <p:spPr>
          <a:xfrm>
            <a:off x="0" y="567100"/>
            <a:ext cx="9087000" cy="38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</a:rPr>
              <a:t>List 3 people that could be a reference for you? </a:t>
            </a:r>
            <a:endParaRPr sz="2400" b="1">
              <a:solidFill>
                <a:srgbClr val="FFFFFF"/>
              </a:solidFill>
            </a:endParaRPr>
          </a:p>
        </p:txBody>
      </p:sp>
      <p:sp>
        <p:nvSpPr>
          <p:cNvPr id="256" name="Google Shape;256;p51"/>
          <p:cNvSpPr txBox="1"/>
          <p:nvPr/>
        </p:nvSpPr>
        <p:spPr>
          <a:xfrm>
            <a:off x="870450" y="2189275"/>
            <a:ext cx="7583100" cy="14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FF00"/>
                </a:solidFill>
              </a:rPr>
              <a:t>Answer: </a:t>
            </a:r>
            <a:r>
              <a:rPr lang="en" sz="3000">
                <a:solidFill>
                  <a:srgbClr val="FFFF00"/>
                </a:solidFill>
              </a:rPr>
              <a:t>Teachers, Coaches, Neighbors, Church Leaders, Friends Parents, Past Employers, etc. </a:t>
            </a:r>
            <a:endParaRPr sz="3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52"/>
          <p:cNvSpPr txBox="1"/>
          <p:nvPr/>
        </p:nvSpPr>
        <p:spPr>
          <a:xfrm>
            <a:off x="401525" y="567100"/>
            <a:ext cx="8308800" cy="38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</a:rPr>
              <a:t>The Cover Page is the front document of your portfolio, what information needs to be provided:</a:t>
            </a:r>
            <a:endParaRPr sz="2400" b="1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</a:rPr>
              <a:t>1.</a:t>
            </a:r>
            <a:endParaRPr sz="2400" b="1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</a:rPr>
              <a:t>2.</a:t>
            </a:r>
            <a:endParaRPr sz="2400" b="1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</a:rPr>
              <a:t>3. </a:t>
            </a:r>
            <a:endParaRPr sz="2400" b="1">
              <a:solidFill>
                <a:srgbClr val="FFFFFF"/>
              </a:solidFill>
            </a:endParaRPr>
          </a:p>
        </p:txBody>
      </p:sp>
      <p:sp>
        <p:nvSpPr>
          <p:cNvPr id="262" name="Google Shape;262;p52"/>
          <p:cNvSpPr txBox="1"/>
          <p:nvPr/>
        </p:nvSpPr>
        <p:spPr>
          <a:xfrm>
            <a:off x="1081475" y="1516650"/>
            <a:ext cx="6581100" cy="29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00"/>
                </a:solidFill>
              </a:rPr>
              <a:t>First and Last Name</a:t>
            </a:r>
            <a:endParaRPr sz="3000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00"/>
                </a:solidFill>
              </a:rPr>
              <a:t>Way to Contact you</a:t>
            </a:r>
            <a:endParaRPr sz="3000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00"/>
                </a:solidFill>
              </a:rPr>
              <a:t>Position you are applying for </a:t>
            </a:r>
            <a:endParaRPr sz="30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53"/>
          <p:cNvSpPr txBox="1"/>
          <p:nvPr/>
        </p:nvSpPr>
        <p:spPr>
          <a:xfrm>
            <a:off x="0" y="567100"/>
            <a:ext cx="9087000" cy="38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</a:rPr>
              <a:t>Job Applications should be filled out with what </a:t>
            </a:r>
            <a:endParaRPr sz="2400" b="1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</a:rPr>
              <a:t>2 colors of ink? </a:t>
            </a:r>
            <a:endParaRPr sz="2400" b="1">
              <a:solidFill>
                <a:srgbClr val="FFFFFF"/>
              </a:solidFill>
            </a:endParaRPr>
          </a:p>
        </p:txBody>
      </p:sp>
      <p:sp>
        <p:nvSpPr>
          <p:cNvPr id="268" name="Google Shape;268;p53"/>
          <p:cNvSpPr txBox="1"/>
          <p:nvPr/>
        </p:nvSpPr>
        <p:spPr>
          <a:xfrm>
            <a:off x="1411175" y="2189275"/>
            <a:ext cx="5117100" cy="14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FF00"/>
                </a:solidFill>
              </a:rPr>
              <a:t>Answer: Blue or Black </a:t>
            </a:r>
            <a:endParaRPr sz="3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54"/>
          <p:cNvSpPr txBox="1"/>
          <p:nvPr/>
        </p:nvSpPr>
        <p:spPr>
          <a:xfrm>
            <a:off x="0" y="567100"/>
            <a:ext cx="9087000" cy="38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</a:rPr>
              <a:t>What is the purpose of a cover letter? </a:t>
            </a:r>
            <a:endParaRPr sz="2400" b="1">
              <a:solidFill>
                <a:srgbClr val="FFFFFF"/>
              </a:solidFill>
            </a:endParaRPr>
          </a:p>
        </p:txBody>
      </p:sp>
      <p:sp>
        <p:nvSpPr>
          <p:cNvPr id="274" name="Google Shape;274;p54"/>
          <p:cNvSpPr txBox="1"/>
          <p:nvPr/>
        </p:nvSpPr>
        <p:spPr>
          <a:xfrm>
            <a:off x="1411175" y="2189275"/>
            <a:ext cx="7042500" cy="14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FF00"/>
                </a:solidFill>
              </a:rPr>
              <a:t>Answer: </a:t>
            </a:r>
            <a:r>
              <a:rPr lang="en" sz="3000">
                <a:solidFill>
                  <a:srgbClr val="FFFF00"/>
                </a:solidFill>
              </a:rPr>
              <a:t>Give examples of your skills, abilities, and work experiences  </a:t>
            </a:r>
            <a:endParaRPr sz="3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55"/>
          <p:cNvSpPr txBox="1"/>
          <p:nvPr/>
        </p:nvSpPr>
        <p:spPr>
          <a:xfrm>
            <a:off x="0" y="567100"/>
            <a:ext cx="9087000" cy="38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</a:rPr>
              <a:t>What is the purpose of a Job Application? </a:t>
            </a:r>
            <a:endParaRPr sz="2400" b="1">
              <a:solidFill>
                <a:srgbClr val="FFFFFF"/>
              </a:solidFill>
            </a:endParaRPr>
          </a:p>
        </p:txBody>
      </p:sp>
      <p:sp>
        <p:nvSpPr>
          <p:cNvPr id="280" name="Google Shape;280;p55"/>
          <p:cNvSpPr txBox="1"/>
          <p:nvPr/>
        </p:nvSpPr>
        <p:spPr>
          <a:xfrm>
            <a:off x="1411175" y="2189275"/>
            <a:ext cx="7042500" cy="14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FF00"/>
                </a:solidFill>
              </a:rPr>
              <a:t>Answer: </a:t>
            </a:r>
            <a:r>
              <a:rPr lang="en" sz="3000">
                <a:solidFill>
                  <a:srgbClr val="FFFF00"/>
                </a:solidFill>
              </a:rPr>
              <a:t>provide personal background information with references   </a:t>
            </a:r>
            <a:endParaRPr sz="3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</Words>
  <Application>Microsoft Office PowerPoint</Application>
  <PresentationFormat>On-screen Show (16:9)</PresentationFormat>
  <Paragraphs>68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Source Sans Pro</vt:lpstr>
      <vt:lpstr>Raleway</vt:lpstr>
      <vt:lpstr>Plum</vt:lpstr>
      <vt:lpstr>Biz</vt:lpstr>
      <vt:lpstr>Dress For Success!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Dress For Success!</dc:title>
  <dc:creator>Haarhues Sophie</dc:creator>
  <cp:lastModifiedBy>PV Schools</cp:lastModifiedBy>
  <cp:revision>1</cp:revision>
  <dcterms:modified xsi:type="dcterms:W3CDTF">2018-11-27T19:52:13Z</dcterms:modified>
</cp:coreProperties>
</file>