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9" r:id="rId3"/>
  </p:sldIdLst>
  <p:sldSz cx="9144000" cy="5143500" type="screen16x9"/>
  <p:notesSz cx="6858000" cy="9144000"/>
  <p:embeddedFontLst>
    <p:embeddedFont>
      <p:font typeface="Roboto" panose="020B0604020202020204" charset="0"/>
      <p:regular r:id="rId5"/>
      <p:bold r:id="rId6"/>
      <p:italic r:id="rId7"/>
      <p:boldItalic r:id="rId8"/>
    </p:embeddedFont>
    <p:embeddedFont>
      <p:font typeface="Proxima Nova" panose="020B060402020202020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00201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5cd50671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5cd50671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2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5683500" y="80525"/>
            <a:ext cx="397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 Examples: </a:t>
            </a:r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body" idx="1"/>
          </p:nvPr>
        </p:nvSpPr>
        <p:spPr>
          <a:xfrm>
            <a:off x="225900" y="124625"/>
            <a:ext cx="8520600" cy="38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921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Retail: </a:t>
            </a:r>
            <a:endParaRPr sz="1200" b="1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Reliable, mature, and creative junior high student seeking a part-time retail sales associate position with a growing clothing company to gain experience and insight into the fashion industry for a future career in fashion and design.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Mature and reliable junior high school student looking for a part-time retail position with a desire to learn as much as possible about customer service and management for a future career in retail management.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Reliable, respectful, and mature junior high school student seeking a challenging position as a customer service representative in a local store setting.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29210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Food Service:</a:t>
            </a:r>
            <a:endParaRPr sz="1200" b="1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Seeking a server position where I can use my exceptional customer service skills to enhance and elevate the customer's dining experience.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Responsible and reliable junior high school student seeking a cashier position at a popular, local grocery store.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Reliable junior high school student seeking a busboy position in a busy, but inviting restaurant atmosphere.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2921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</a:pPr>
            <a:r>
              <a:rPr lang="en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Junior high school student seeking cashier position where I can use my exceptional mathematical skills, and customer service skills to best serve the customer.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Roboto</vt:lpstr>
      <vt:lpstr>Proxima Nova</vt:lpstr>
      <vt:lpstr>Simple Light</vt:lpstr>
      <vt:lpstr>Spearmint</vt:lpstr>
      <vt:lpstr>Objective Examples: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Examples: </dc:title>
  <dc:creator>Haarhues Sophie</dc:creator>
  <cp:lastModifiedBy>PV Schools</cp:lastModifiedBy>
  <cp:revision>1</cp:revision>
  <dcterms:modified xsi:type="dcterms:W3CDTF">2018-11-08T14:38:01Z</dcterms:modified>
</cp:coreProperties>
</file>