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0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0" r:id="rId9"/>
  </p:sldIdLst>
  <p:sldSz cx="9144000" cy="5143500" type="screen16x9"/>
  <p:notesSz cx="6858000" cy="9144000"/>
  <p:embeddedFontLst>
    <p:embeddedFont>
      <p:font typeface="PT Sans Narrow" panose="020B0604020202020204" charset="0"/>
      <p:regular r:id="rId11"/>
      <p:bold r:id="rId12"/>
    </p:embeddedFont>
    <p:embeddedFont>
      <p:font typeface="Open Sans" panose="020B0604020202020204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60258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32aa2a41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32aa2a41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32aa2a41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32aa2a41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32aa2a41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32aa2a41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32aa2a41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32aa2a41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32aa2a41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32aa2a41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32aa2a41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32aa2a41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32aa2a4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732aa2a4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90644a6c1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90644a6c1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resume</a:t>
            </a:r>
            <a:endParaRPr/>
          </a:p>
        </p:txBody>
      </p:sp>
      <p:sp>
        <p:nvSpPr>
          <p:cNvPr id="161" name="Google Shape;161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is an easy and organized way to present yourself to an employer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it tells the employer how to contact you, what prior jobs you have had, what special skills you have, volunteer and work experiences you’ve had and about your education.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purpose of a resume</a:t>
            </a:r>
            <a:endParaRPr/>
          </a:p>
        </p:txBody>
      </p:sp>
      <p:sp>
        <p:nvSpPr>
          <p:cNvPr id="167" name="Google Shape;167;p3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 resume provides insight into you who you are and what type of employee you might be.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information should be included on a resume</a:t>
            </a:r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Name and contact information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Education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Experience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Skills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Languages **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Honors/ Awards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Activities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References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type of work experience can teens include:</a:t>
            </a:r>
            <a:endParaRPr/>
          </a:p>
        </p:txBody>
      </p:sp>
      <p:sp>
        <p:nvSpPr>
          <p:cNvPr id="179" name="Google Shape;179;p3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 Babysitting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 Yard Work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 House Work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 Family Business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 Detasseling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volunteer work to include:</a:t>
            </a:r>
            <a:endParaRPr/>
          </a:p>
        </p:txBody>
      </p:sp>
      <p:sp>
        <p:nvSpPr>
          <p:cNvPr id="185" name="Google Shape;185;p3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Any work without pay (this does not include chores)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Tutoring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Church activities 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Soup Kitchen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any awards &amp; certificates you have won:</a:t>
            </a:r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Honor Roll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Gym Class Hero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Leadership awards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Athlete of the week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Above and Beyond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importance of spelling and punctuation?</a:t>
            </a:r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1"/>
          </p:nvPr>
        </p:nvSpPr>
        <p:spPr>
          <a:xfrm>
            <a:off x="311700" y="1822400"/>
            <a:ext cx="8520600" cy="27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EXTREMELY IMPORTANT!!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Make sure to proofread!!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** It should tell a future employer that you would take the same care with a job as you did on your resume**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Application          vs             Resume</a:t>
            </a:r>
            <a:endParaRPr/>
          </a:p>
        </p:txBody>
      </p:sp>
      <p:sp>
        <p:nvSpPr>
          <p:cNvPr id="209" name="Google Shape;209;p3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366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 "official document" required by human resources covering career and educational history. 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Kept in your personnel employment file permanently if you are selected for employment 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Includes a statement of faith / an oath that the information you provided on the application is true and accurate to the best of your knowledge, including your signature.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These documents can also be used in a court of law, with your signature and oath. 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Require full employment dates,name of previous supervisors to verify your employment; education, GPA 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Short and sweet with very few descriptions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10" name="Google Shape;210;p39"/>
          <p:cNvSpPr txBox="1">
            <a:spLocks noGrp="1"/>
          </p:cNvSpPr>
          <p:nvPr>
            <p:ph type="body" idx="1"/>
          </p:nvPr>
        </p:nvSpPr>
        <p:spPr>
          <a:xfrm>
            <a:off x="4961150" y="1362525"/>
            <a:ext cx="366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 introduction, networking document, and career history summary with details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document is used for networking with recruiters, and to apply for jobs online or via the mail.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Your resume does not have specific requirements like an application, i.e., it does not require an oath statement.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Interestingly, the information you provide on a resume is often compared with information provided on a job application—which means the two documents should come very close to matching for critical information.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PT Sans Narrow</vt:lpstr>
      <vt:lpstr>Open Sans</vt:lpstr>
      <vt:lpstr>Tropic</vt:lpstr>
      <vt:lpstr>What is a resume</vt:lpstr>
      <vt:lpstr>What is the purpose of a resume</vt:lpstr>
      <vt:lpstr>What information should be included on a resume</vt:lpstr>
      <vt:lpstr>What type of work experience can teens include:</vt:lpstr>
      <vt:lpstr>Types of volunteer work to include:</vt:lpstr>
      <vt:lpstr>List any awards &amp; certificates you have won:</vt:lpstr>
      <vt:lpstr>What is the importance of spelling and punctuation?</vt:lpstr>
      <vt:lpstr>Job Application          vs             Resume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resume</dc:title>
  <dc:creator>Haarhues Sophie</dc:creator>
  <cp:lastModifiedBy>PV Schools</cp:lastModifiedBy>
  <cp:revision>1</cp:revision>
  <dcterms:modified xsi:type="dcterms:W3CDTF">2018-10-24T21:17:17Z</dcterms:modified>
</cp:coreProperties>
</file>