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custDataLst>
    <p:tags r:id="rId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320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91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0c5e427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0c5e427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minutes to organize cards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 to walk around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answer questions and discuss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Would these be different if we split female/ male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Is there pressure to date?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Where is this pressure coming from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192900" y="190150"/>
            <a:ext cx="8715600" cy="4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00"/>
                </a:solidFill>
              </a:rPr>
              <a:t>On the back of your paper answer these questions: </a:t>
            </a:r>
            <a:endParaRPr sz="2400" b="1" u="sng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Will all relationships progress in this way? Why/ Why not?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What factors guided/ influenced you in creating your progression of a relationship? 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Why is it important to think about how you want your relationships to progress in the future right </a:t>
            </a:r>
            <a:r>
              <a:rPr lang="en" sz="2400"/>
              <a:t>now</a:t>
            </a:r>
            <a:r>
              <a:rPr lang="en" sz="2400">
                <a:solidFill>
                  <a:srgbClr val="FFFFFF"/>
                </a:solidFill>
              </a:rPr>
              <a:t>?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6449" y="2178900"/>
            <a:ext cx="867724" cy="108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</Words>
  <Application>Microsoft Office PowerPoint</Application>
  <PresentationFormat>On-screen Show 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Dark</vt:lpstr>
      <vt:lpstr>  On the back of your paper answer these questions:   Will all relationships progress in this way? Why/ Why not?   What factors guided/ influenced you in creating your progression of a relationship?    Why is it important to think about how you want your relationships to progress in the future right now?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Consent:</dc:title>
  <dc:creator>Haarhues Sophie</dc:creator>
  <cp:lastModifiedBy>PV Schools</cp:lastModifiedBy>
  <cp:revision>3</cp:revision>
  <dcterms:modified xsi:type="dcterms:W3CDTF">2019-03-26T19:35:38Z</dcterms:modified>
</cp:coreProperties>
</file>