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2" r:id="rId1"/>
  </p:sldMasterIdLst>
  <p:notesMasterIdLst>
    <p:notesMasterId r:id="rId7"/>
  </p:notesMasterIdLst>
  <p:handoutMasterIdLst>
    <p:handoutMasterId r:id="rId8"/>
  </p:handoutMasterIdLst>
  <p:sldIdLst>
    <p:sldId id="258" r:id="rId2"/>
    <p:sldId id="259" r:id="rId3"/>
    <p:sldId id="260" r:id="rId4"/>
    <p:sldId id="261" r:id="rId5"/>
    <p:sldId id="262" r:id="rId6"/>
  </p:sldIdLst>
  <p:sldSz cx="9144000" cy="5143500" type="screen16x9"/>
  <p:notesSz cx="7010400" cy="9296400"/>
  <p:embeddedFontLst>
    <p:embeddedFont>
      <p:font typeface="Proxima Nova" panose="020B0604020202020204" charset="0"/>
      <p:regular r:id="rId9"/>
      <p:bold r:id="rId10"/>
      <p:italic r:id="rId11"/>
      <p:boldItalic r:id="rId12"/>
    </p:embeddedFont>
    <p:embeddedFont>
      <p:font typeface="Amatic SC" panose="020B0604020202020204" charset="-79"/>
      <p:regular r:id="rId13"/>
      <p:bold r:id="rId14"/>
    </p:embeddedFont>
  </p:embeddedFontLst>
  <p:custDataLst>
    <p:tags r:id="rId15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342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78BE7F-4D57-487A-B8CD-68240BF9CAE0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0E95D45-4F70-4BDA-8925-D87FF715C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88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219460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a95222dea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2a95222dea_0_5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72be5ff2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72be5ff29_0_4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72be5ff29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72be5ff29_0_5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72be5ff2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72be5ff29_0_5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72be5ff29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72be5ff29_0_6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51"/>
          <p:cNvSpPr txBox="1"/>
          <p:nvPr/>
        </p:nvSpPr>
        <p:spPr>
          <a:xfrm>
            <a:off x="0" y="0"/>
            <a:ext cx="9144000" cy="15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latin typeface="Proxima Nova"/>
                <a:ea typeface="Proxima Nova"/>
                <a:cs typeface="Proxima Nova"/>
                <a:sym typeface="Proxima Nova"/>
              </a:rPr>
              <a:t>Letter of Recommendation </a:t>
            </a:r>
            <a:endParaRPr b="1"/>
          </a:p>
        </p:txBody>
      </p:sp>
      <p:pic>
        <p:nvPicPr>
          <p:cNvPr id="234" name="Google Shape;234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81800" y="1408275"/>
            <a:ext cx="2547225" cy="332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5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Letter of Recommendation? </a:t>
            </a:r>
            <a:endParaRPr/>
          </a:p>
        </p:txBody>
      </p:sp>
      <p:sp>
        <p:nvSpPr>
          <p:cNvPr id="240" name="Google Shape;240;p52"/>
          <p:cNvSpPr txBox="1">
            <a:spLocks noGrp="1"/>
          </p:cNvSpPr>
          <p:nvPr>
            <p:ph type="body" idx="1"/>
          </p:nvPr>
        </p:nvSpPr>
        <p:spPr>
          <a:xfrm>
            <a:off x="311700" y="113805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A </a:t>
            </a:r>
            <a:r>
              <a:rPr lang="en" b="1">
                <a:solidFill>
                  <a:srgbClr val="222222"/>
                </a:solidFill>
                <a:highlight>
                  <a:srgbClr val="FFFFFF"/>
                </a:highlight>
              </a:rPr>
              <a:t>recommendation letter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 or </a:t>
            </a:r>
            <a:r>
              <a:rPr lang="en" b="1">
                <a:solidFill>
                  <a:srgbClr val="222222"/>
                </a:solidFill>
                <a:highlight>
                  <a:srgbClr val="FFFFFF"/>
                </a:highlight>
              </a:rPr>
              <a:t>letter of recommendation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, also known as a </a:t>
            </a:r>
            <a:r>
              <a:rPr lang="en" b="1">
                <a:solidFill>
                  <a:srgbClr val="222222"/>
                </a:solidFill>
                <a:highlight>
                  <a:srgbClr val="FFFFFF"/>
                </a:highlight>
              </a:rPr>
              <a:t>letter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 of reference, reference </a:t>
            </a:r>
            <a:r>
              <a:rPr lang="en" b="1">
                <a:solidFill>
                  <a:srgbClr val="222222"/>
                </a:solidFill>
                <a:highlight>
                  <a:srgbClr val="FFFFFF"/>
                </a:highlight>
              </a:rPr>
              <a:t>letter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 or simply reference, </a:t>
            </a:r>
            <a:r>
              <a:rPr lang="en" u="sng">
                <a:solidFill>
                  <a:srgbClr val="222222"/>
                </a:solidFill>
                <a:highlight>
                  <a:srgbClr val="FFFFFF"/>
                </a:highlight>
              </a:rPr>
              <a:t>is a document in which the writer assesses the qualities, characteristics, and capabilities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 of the person being recommended in terms of that individual's ability to perform a particular task</a:t>
            </a:r>
            <a:endParaRPr/>
          </a:p>
        </p:txBody>
      </p:sp>
      <p:pic>
        <p:nvPicPr>
          <p:cNvPr id="241" name="Google Shape;241;p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36425" y="3062625"/>
            <a:ext cx="1525300" cy="194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98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purpose of a letter of recommendation? </a:t>
            </a:r>
            <a:endParaRPr/>
          </a:p>
        </p:txBody>
      </p:sp>
      <p:sp>
        <p:nvSpPr>
          <p:cNvPr id="247" name="Google Shape;247;p53"/>
          <p:cNvSpPr txBox="1">
            <a:spLocks noGrp="1"/>
          </p:cNvSpPr>
          <p:nvPr>
            <p:ph type="body" idx="1"/>
          </p:nvPr>
        </p:nvSpPr>
        <p:spPr>
          <a:xfrm>
            <a:off x="311700" y="1272750"/>
            <a:ext cx="8520600" cy="294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Recommendation letters are letters </a:t>
            </a:r>
            <a:r>
              <a:rPr lang="en" u="sng"/>
              <a:t>written by adults who know you</a:t>
            </a:r>
            <a:r>
              <a:rPr lang="en"/>
              <a:t>, </a:t>
            </a:r>
            <a:r>
              <a:rPr lang="en" i="1"/>
              <a:t>assessing your abilities to meet the requirements of a program you are applying fo</a:t>
            </a:r>
            <a:r>
              <a:rPr lang="en"/>
              <a:t>r.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They're supposed to help decision-makers (your BOSS) to get a better picture of your potential. The most helpful letters come from adults who have had considerable amount of contact with you.</a:t>
            </a:r>
            <a:endParaRPr/>
          </a:p>
        </p:txBody>
      </p:sp>
      <p:pic>
        <p:nvPicPr>
          <p:cNvPr id="248" name="Google Shape;248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3700" y="3032025"/>
            <a:ext cx="1964650" cy="191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information should be included in the letter of recommendation? </a:t>
            </a:r>
            <a:endParaRPr/>
          </a:p>
        </p:txBody>
      </p:sp>
      <p:sp>
        <p:nvSpPr>
          <p:cNvPr id="254" name="Google Shape;254;p54"/>
          <p:cNvSpPr txBox="1">
            <a:spLocks noGrp="1"/>
          </p:cNvSpPr>
          <p:nvPr>
            <p:ph type="body" idx="1"/>
          </p:nvPr>
        </p:nvSpPr>
        <p:spPr>
          <a:xfrm>
            <a:off x="311700" y="1636175"/>
            <a:ext cx="8796300" cy="293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your reference knows you &amp; for how long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List your skills/accomplishments (using examples that shows your strengths)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Shows why you would be the best candidate for the job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Topics/ideas to include:</a:t>
            </a:r>
            <a:endParaRPr/>
          </a:p>
          <a:p>
            <a:pPr marL="457200" lvl="0" indent="-22860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191919"/>
              </a:buClr>
              <a:buSzPts val="1800"/>
              <a:buFont typeface="Arial"/>
              <a:buNone/>
            </a:pPr>
            <a:r>
              <a:rPr lang="en">
                <a:solidFill>
                  <a:srgbClr val="19191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Potential			Skills/Abilities/Strengths		Dependability</a:t>
            </a:r>
            <a:endParaRPr>
              <a:solidFill>
                <a:srgbClr val="19191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800"/>
              <a:buFont typeface="Arial"/>
              <a:buNone/>
            </a:pPr>
            <a:r>
              <a:rPr lang="en">
                <a:solidFill>
                  <a:srgbClr val="19191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Consistence			Character		Contributions (to class or community)</a:t>
            </a:r>
            <a:endParaRPr>
              <a:solidFill>
                <a:srgbClr val="19191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800"/>
              <a:buFont typeface="Arial"/>
              <a:buNone/>
            </a:pPr>
            <a:r>
              <a:rPr lang="en">
                <a:solidFill>
                  <a:srgbClr val="19191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		Accomplishments</a:t>
            </a:r>
            <a:endParaRPr>
              <a:solidFill>
                <a:srgbClr val="19191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3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should write you a letter of recommendation? </a:t>
            </a:r>
            <a:endParaRPr/>
          </a:p>
        </p:txBody>
      </p:sp>
      <p:sp>
        <p:nvSpPr>
          <p:cNvPr id="260" name="Google Shape;260;p55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3390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3600"/>
              <a:buFont typeface="Amatic SC"/>
              <a:buChar char="●"/>
            </a:pPr>
            <a:r>
              <a:rPr lang="en" sz="3600" b="1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Neighbors		</a:t>
            </a:r>
            <a:endParaRPr sz="3600" b="1"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3600"/>
              <a:buFont typeface="Amatic SC"/>
              <a:buChar char="●"/>
            </a:pPr>
            <a:r>
              <a:rPr lang="en" sz="3600" b="1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Past Employers</a:t>
            </a:r>
            <a:endParaRPr sz="3600" b="1"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3600"/>
              <a:buFont typeface="Amatic SC"/>
              <a:buChar char="●"/>
            </a:pPr>
            <a:r>
              <a:rPr lang="en" sz="3600" b="1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Friends of Parents</a:t>
            </a:r>
            <a:endParaRPr sz="3600" b="1"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3600"/>
              <a:buFont typeface="Amatic SC"/>
              <a:buChar char="●"/>
            </a:pPr>
            <a:r>
              <a:rPr lang="en" sz="3600" b="1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Trusted Adult</a:t>
            </a:r>
            <a:endParaRPr sz="3600" b="1"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261" name="Google Shape;261;p55"/>
          <p:cNvSpPr txBox="1">
            <a:spLocks noGrp="1"/>
          </p:cNvSpPr>
          <p:nvPr>
            <p:ph type="body" idx="1"/>
          </p:nvPr>
        </p:nvSpPr>
        <p:spPr>
          <a:xfrm>
            <a:off x="5249550" y="1171600"/>
            <a:ext cx="2840700" cy="28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3600"/>
              <a:buFont typeface="Amatic SC"/>
              <a:buChar char="●"/>
            </a:pPr>
            <a:r>
              <a:rPr lang="en" sz="3600" b="1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Teachers*		</a:t>
            </a:r>
            <a:endParaRPr sz="3600" b="1"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3600"/>
              <a:buFont typeface="Amatic SC"/>
              <a:buChar char="●"/>
            </a:pPr>
            <a:r>
              <a:rPr lang="en" sz="3600" b="1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Coaches</a:t>
            </a:r>
            <a:endParaRPr sz="3600" b="1"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3600"/>
              <a:buFont typeface="Amatic SC"/>
              <a:buChar char="●"/>
            </a:pPr>
            <a:r>
              <a:rPr lang="en" sz="3600" b="1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Church Leaders</a:t>
            </a:r>
            <a:endParaRPr sz="3600" b="1"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3600"/>
              <a:buFont typeface="Amatic SC"/>
              <a:buChar char="●"/>
            </a:pPr>
            <a:r>
              <a:rPr lang="en" sz="3600" b="1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School Employee*</a:t>
            </a:r>
            <a:endParaRPr sz="3600" b="1"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262" name="Google Shape;262;p55"/>
          <p:cNvSpPr txBox="1">
            <a:spLocks noGrp="1"/>
          </p:cNvSpPr>
          <p:nvPr>
            <p:ph type="body" idx="1"/>
          </p:nvPr>
        </p:nvSpPr>
        <p:spPr>
          <a:xfrm>
            <a:off x="225400" y="4133800"/>
            <a:ext cx="8838900" cy="6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*For our project- you </a:t>
            </a:r>
            <a:r>
              <a:rPr lang="en" sz="3600" b="1" u="sng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CANNOT </a:t>
            </a:r>
            <a:r>
              <a:rPr lang="en" sz="3600" b="1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ask anyone who works for PVJH</a:t>
            </a:r>
            <a:endParaRPr sz="3600" b="1"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205</Words>
  <Application>Microsoft Office PowerPoint</Application>
  <PresentationFormat>On-screen Show (16:9)</PresentationFormat>
  <Paragraphs>25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Proxima Nova</vt:lpstr>
      <vt:lpstr>Amatic SC</vt:lpstr>
      <vt:lpstr>Spearmint</vt:lpstr>
      <vt:lpstr>PowerPoint Presentation</vt:lpstr>
      <vt:lpstr>What is a Letter of Recommendation? </vt:lpstr>
      <vt:lpstr>What is the purpose of a letter of recommendation? </vt:lpstr>
      <vt:lpstr>What information should be included in the letter of recommendation? </vt:lpstr>
      <vt:lpstr>Who should write you a letter of recommendation?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Haarhues Sophie</dc:creator>
  <cp:lastModifiedBy>PV Schools</cp:lastModifiedBy>
  <cp:revision>1</cp:revision>
  <cp:lastPrinted>2018-10-27T20:49:33Z</cp:lastPrinted>
  <dcterms:modified xsi:type="dcterms:W3CDTF">2018-10-27T20:53:48Z</dcterms:modified>
</cp:coreProperties>
</file>