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2" r:id="rId1"/>
  </p:sldMasterIdLst>
  <p:notesMasterIdLst>
    <p:notesMasterId r:id="rId6"/>
  </p:notesMasterIdLst>
  <p:sldIdLst>
    <p:sldId id="259" r:id="rId2"/>
    <p:sldId id="260" r:id="rId3"/>
    <p:sldId id="261" r:id="rId4"/>
    <p:sldId id="262" r:id="rId5"/>
  </p:sldIdLst>
  <p:sldSz cx="9144000" cy="5143500" type="screen16x9"/>
  <p:notesSz cx="6858000" cy="9144000"/>
  <p:embeddedFontLst>
    <p:embeddedFont>
      <p:font typeface="Amatic SC" panose="020B0604020202020204" charset="-79"/>
      <p:regular r:id="rId7"/>
      <p:bold r:id="rId8"/>
    </p:embeddedFont>
    <p:embeddedFont>
      <p:font typeface="Syncopate" panose="020B0604020202020204" charset="0"/>
      <p:regular r:id="rId9"/>
      <p:bold r:id="rId10"/>
    </p:embeddedFont>
    <p:embeddedFont>
      <p:font typeface="Source Code Pro" panose="020B0604020202020204" charset="0"/>
      <p:regular r:id="rId11"/>
      <p:bold r:id="rId12"/>
    </p:embeddedFont>
  </p:embeddedFontLst>
  <p:custDataLst>
    <p:tags r:id="rId13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342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49988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4433932f62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4433932f62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4433932f62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4433932f62_1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4433932f62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4433932f62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4433932f62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4433932f62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01" name="Google Shape;101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111" name="Google Shape;111;p23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112" name="Google Shape;11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0"/>
          <p:cNvSpPr txBox="1">
            <a:spLocks noGrp="1"/>
          </p:cNvSpPr>
          <p:nvPr>
            <p:ph type="title"/>
          </p:nvPr>
        </p:nvSpPr>
        <p:spPr>
          <a:xfrm>
            <a:off x="679650" y="802500"/>
            <a:ext cx="78285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job application?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>
                <a:solidFill>
                  <a:srgbClr val="222222"/>
                </a:solidFill>
                <a:highlight>
                  <a:srgbClr val="FFFFFF"/>
                </a:highlight>
                <a:latin typeface="Syncopate"/>
                <a:ea typeface="Syncopate"/>
                <a:cs typeface="Syncopate"/>
                <a:sym typeface="Syncopate"/>
              </a:rPr>
              <a:t>Employers use it to learn about your qualifications and compare you to other applicants.</a:t>
            </a:r>
            <a:endParaRPr sz="1800">
              <a:latin typeface="Syncopate"/>
              <a:ea typeface="Syncopate"/>
              <a:cs typeface="Syncopate"/>
              <a:sym typeface="Syncopat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1"/>
          <p:cNvSpPr txBox="1">
            <a:spLocks noGrp="1"/>
          </p:cNvSpPr>
          <p:nvPr>
            <p:ph type="title"/>
          </p:nvPr>
        </p:nvSpPr>
        <p:spPr>
          <a:xfrm>
            <a:off x="595750" y="802500"/>
            <a:ext cx="76524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purpose of a Job application?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419100" algn="ctr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Pre-screen applicants to compare to other applicants </a:t>
            </a:r>
            <a:endParaRPr sz="3000"/>
          </a:p>
          <a:p>
            <a:pPr marL="457200" lvl="0" indent="-419100" algn="ctr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see if all qualifications are met </a:t>
            </a:r>
            <a:endParaRPr sz="3000"/>
          </a:p>
          <a:p>
            <a:pPr marL="457200" lvl="0" indent="-419100" algn="ctr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may lead to an interview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2"/>
          <p:cNvSpPr txBox="1">
            <a:spLocks noGrp="1"/>
          </p:cNvSpPr>
          <p:nvPr>
            <p:ph type="title"/>
          </p:nvPr>
        </p:nvSpPr>
        <p:spPr>
          <a:xfrm>
            <a:off x="335625" y="802500"/>
            <a:ext cx="80802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color of ink will make your application look most professional?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BLUE</a:t>
            </a:r>
            <a:r>
              <a:rPr lang="en"/>
              <a:t>   or   BLACK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3"/>
          <p:cNvSpPr txBox="1">
            <a:spLocks noGrp="1"/>
          </p:cNvSpPr>
          <p:nvPr>
            <p:ph type="title"/>
          </p:nvPr>
        </p:nvSpPr>
        <p:spPr>
          <a:xfrm>
            <a:off x="285275" y="361950"/>
            <a:ext cx="8415900" cy="39790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List characteristics about yourself explaining why you are a good candidate for employment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5" name="Google Shape;205;p43"/>
          <p:cNvSpPr txBox="1"/>
          <p:nvPr/>
        </p:nvSpPr>
        <p:spPr>
          <a:xfrm>
            <a:off x="285275" y="2647950"/>
            <a:ext cx="3841800" cy="21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Amatic SC"/>
              <a:buChar char="●"/>
            </a:pPr>
            <a:r>
              <a:rPr lang="en" sz="4800" b="1" dirty="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Time mAnagement</a:t>
            </a:r>
            <a:endParaRPr sz="4800" b="1" dirty="0">
              <a:solidFill>
                <a:schemeClr val="accent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Amatic SC"/>
              <a:buChar char="●"/>
            </a:pPr>
            <a:r>
              <a:rPr lang="en" sz="4800" b="1" dirty="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Optimistic  </a:t>
            </a:r>
            <a:endParaRPr sz="48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06" name="Google Shape;206;p43"/>
          <p:cNvSpPr txBox="1"/>
          <p:nvPr/>
        </p:nvSpPr>
        <p:spPr>
          <a:xfrm>
            <a:off x="4449750" y="2571750"/>
            <a:ext cx="4251300" cy="2288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Amatic SC"/>
              <a:buChar char="●"/>
            </a:pPr>
            <a:r>
              <a:rPr lang="en" sz="4800" b="1" dirty="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 Organized</a:t>
            </a:r>
            <a:endParaRPr sz="4800" b="1" dirty="0">
              <a:solidFill>
                <a:schemeClr val="accent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Amatic SC"/>
              <a:buChar char="●"/>
            </a:pPr>
            <a:r>
              <a:rPr lang="en" sz="4800" b="1" dirty="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Computer Skills</a:t>
            </a:r>
            <a:endParaRPr sz="4800" b="1" dirty="0">
              <a:solidFill>
                <a:schemeClr val="accent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Amatic SC"/>
              <a:buChar char="●"/>
            </a:pPr>
            <a:r>
              <a:rPr lang="en" sz="4800" b="1" dirty="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Leadership</a:t>
            </a:r>
            <a:endParaRPr sz="4800" b="1" dirty="0">
              <a:solidFill>
                <a:schemeClr val="accen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On-screen Show (16:9)</PresentationFormat>
  <Paragraphs>18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Amatic SC</vt:lpstr>
      <vt:lpstr>Syncopate</vt:lpstr>
      <vt:lpstr>Source Code Pro</vt:lpstr>
      <vt:lpstr>Beach Day</vt:lpstr>
      <vt:lpstr>What is a job application?   Employers use it to learn about your qualifications and compare you to other applicants.  </vt:lpstr>
      <vt:lpstr> What is the purpose of a Job application?  Pre-screen applicants to compare to other applicants  see if all qualifications are met  may lead to an interview  </vt:lpstr>
      <vt:lpstr>What color of ink will make your application look most professional?   BLUE   or   BLACK</vt:lpstr>
      <vt:lpstr>List characteristics about yourself explaining why you are a good candidate for employment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job application?   Employers use it to learn about your qualifications and compare you to other applicants.  </dc:title>
  <dc:creator>Haarhues Sophie</dc:creator>
  <cp:lastModifiedBy>PV Schools</cp:lastModifiedBy>
  <cp:revision>3</cp:revision>
  <dcterms:modified xsi:type="dcterms:W3CDTF">2018-10-30T18:48:01Z</dcterms:modified>
</cp:coreProperties>
</file>