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5" r:id="rId1"/>
  </p:sldMasterIdLst>
  <p:notesMasterIdLst>
    <p:notesMasterId r:id="rId3"/>
  </p:notesMasterIdLst>
  <p:sldIdLst>
    <p:sldId id="262" r:id="rId2"/>
  </p:sldIdLst>
  <p:sldSz cx="9144000" cy="5143500" type="screen16x9"/>
  <p:notesSz cx="6858000" cy="9144000"/>
  <p:embeddedFontLst>
    <p:embeddedFont>
      <p:font typeface="Source Code Pro" panose="020B0604020202020204" charset="0"/>
      <p:regular r:id="rId4"/>
      <p:bold r:id="rId5"/>
    </p:embeddedFont>
    <p:embeddedFont>
      <p:font typeface="Amatic SC" panose="020B0604020202020204" charset="-79"/>
      <p:regular r:id="rId6"/>
      <p:bold r:id="rId7"/>
    </p:embeddedFont>
  </p:embeddedFontLst>
  <p:custDataLst>
    <p:tags r:id="rId8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342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53879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4e500df570_0_3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4e500df570_0_3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9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5" name="Google Shape;165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2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7" name="Google Shape;177;p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5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87" name="Google Shape;187;p45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8" name="Google Shape;188;p45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89" name="Google Shape;189;p45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90" name="Google Shape;190;p4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191" name="Google Shape;191;p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194" name="Google Shape;194;p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7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197" name="Google Shape;197;p47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198" name="Google Shape;198;p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56" name="Google Shape;156;p3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157" name="Google Shape;157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2" r:id="rId1"/>
    <p:sldLayoutId id="2147483685" r:id="rId2"/>
    <p:sldLayoutId id="2147483688" r:id="rId3"/>
    <p:sldLayoutId id="2147483689" r:id="rId4"/>
    <p:sldLayoutId id="2147483690" r:id="rId5"/>
    <p:sldLayoutId id="2147483691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55"/>
          <p:cNvSpPr txBox="1">
            <a:spLocks noGrp="1"/>
          </p:cNvSpPr>
          <p:nvPr>
            <p:ph type="title"/>
          </p:nvPr>
        </p:nvSpPr>
        <p:spPr>
          <a:xfrm>
            <a:off x="561475" y="367275"/>
            <a:ext cx="8034000" cy="21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is it important to set budget guidelines for each month’s expenses? </a:t>
            </a:r>
            <a:endParaRPr/>
          </a:p>
        </p:txBody>
      </p:sp>
      <p:sp>
        <p:nvSpPr>
          <p:cNvPr id="248" name="Google Shape;248;p55"/>
          <p:cNvSpPr txBox="1"/>
          <p:nvPr/>
        </p:nvSpPr>
        <p:spPr>
          <a:xfrm>
            <a:off x="561350" y="2730000"/>
            <a:ext cx="8034000" cy="2044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Able to manage your money effectively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Monitor spending (don’t overspend in certain areas)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Plan for the Future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Identify spending problems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Improve decision making 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Source Code Pro</vt:lpstr>
      <vt:lpstr>Amatic SC</vt:lpstr>
      <vt:lpstr>Beach Day</vt:lpstr>
      <vt:lpstr>Why is it important to set budget guidelines for each month’s expenses?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is it important to set budget guidelines for each month’s expenses? </dc:title>
  <dc:creator>Haarhues Sophie</dc:creator>
  <cp:lastModifiedBy>PV Schools</cp:lastModifiedBy>
  <cp:revision>1</cp:revision>
  <dcterms:modified xsi:type="dcterms:W3CDTF">2019-02-12T20:41:17Z</dcterms:modified>
</cp:coreProperties>
</file>