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182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3b938881a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3b938881a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3b938881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3b938881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3b938881a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3b938881a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3b938881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3b938881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3b938881a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3b938881a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3b938881a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3b938881a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3b938881a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43b938881a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3b938881a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3b938881a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251000" y="1888250"/>
            <a:ext cx="76887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into Google Search: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Tour Creator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“Get Started”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 + New Tour”	</a:t>
            </a:r>
            <a:r>
              <a:rPr lang="en" sz="1800"/>
              <a:t>(top left)</a:t>
            </a:r>
            <a:endParaRPr sz="1800"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731" y="593200"/>
            <a:ext cx="4532025" cy="22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9200"/>
            <a:ext cx="8839200" cy="370938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3"/>
          <p:cNvSpPr txBox="1"/>
          <p:nvPr/>
        </p:nvSpPr>
        <p:spPr>
          <a:xfrm>
            <a:off x="5090100" y="618300"/>
            <a:ext cx="3766500" cy="432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Title:  Last name - College - Career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152400" y="4184600"/>
            <a:ext cx="4045800" cy="65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Insert your college logo for your cover photo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 txBox="1">
            <a:spLocks noGrp="1"/>
          </p:cNvSpPr>
          <p:nvPr>
            <p:ph type="title"/>
          </p:nvPr>
        </p:nvSpPr>
        <p:spPr>
          <a:xfrm>
            <a:off x="0" y="551800"/>
            <a:ext cx="1368300" cy="2571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“Add Scene” </a:t>
            </a:r>
            <a:endParaRPr/>
          </a:p>
        </p:txBody>
      </p:sp>
      <p:sp>
        <p:nvSpPr>
          <p:cNvPr id="381" name="Google Shape;381;p44"/>
          <p:cNvSpPr txBox="1">
            <a:spLocks noGrp="1"/>
          </p:cNvSpPr>
          <p:nvPr>
            <p:ph type="body" idx="1"/>
          </p:nvPr>
        </p:nvSpPr>
        <p:spPr>
          <a:xfrm>
            <a:off x="89700" y="2495400"/>
            <a:ext cx="9270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Type into the google search the name OR location of your college </a:t>
            </a:r>
            <a:endParaRPr/>
          </a:p>
        </p:txBody>
      </p:sp>
      <p:pic>
        <p:nvPicPr>
          <p:cNvPr id="382" name="Google Shape;3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800" y="761690"/>
            <a:ext cx="7875175" cy="414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4"/>
          <p:cNvSpPr/>
          <p:nvPr/>
        </p:nvSpPr>
        <p:spPr>
          <a:xfrm rot="-2844955">
            <a:off x="822315" y="1985674"/>
            <a:ext cx="1046741" cy="523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4"/>
          <p:cNvSpPr/>
          <p:nvPr/>
        </p:nvSpPr>
        <p:spPr>
          <a:xfrm>
            <a:off x="8341800" y="4357450"/>
            <a:ext cx="568200" cy="55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4"/>
          <p:cNvSpPr/>
          <p:nvPr/>
        </p:nvSpPr>
        <p:spPr>
          <a:xfrm>
            <a:off x="2378825" y="2628550"/>
            <a:ext cx="568200" cy="61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4"/>
          <p:cNvSpPr/>
          <p:nvPr/>
        </p:nvSpPr>
        <p:spPr>
          <a:xfrm rot="4429472">
            <a:off x="7989443" y="3722920"/>
            <a:ext cx="1046737" cy="523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710" y="645825"/>
            <a:ext cx="6160665" cy="43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 txBox="1">
            <a:spLocks noGrp="1"/>
          </p:cNvSpPr>
          <p:nvPr>
            <p:ph type="title"/>
          </p:nvPr>
        </p:nvSpPr>
        <p:spPr>
          <a:xfrm>
            <a:off x="2134925" y="1737375"/>
            <a:ext cx="2246100" cy="2585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Name Your Scene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Add Point of Interest</a:t>
            </a:r>
            <a:endParaRPr/>
          </a:p>
        </p:txBody>
      </p:sp>
      <p:sp>
        <p:nvSpPr>
          <p:cNvPr id="393" name="Google Shape;393;p45"/>
          <p:cNvSpPr/>
          <p:nvPr/>
        </p:nvSpPr>
        <p:spPr>
          <a:xfrm rot="-231115">
            <a:off x="5110937" y="1688251"/>
            <a:ext cx="1540680" cy="5234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5"/>
          <p:cNvSpPr/>
          <p:nvPr/>
        </p:nvSpPr>
        <p:spPr>
          <a:xfrm rot="1321728">
            <a:off x="5121811" y="3502682"/>
            <a:ext cx="1684474" cy="5233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900" y="128537"/>
            <a:ext cx="4886426" cy="48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6"/>
          <p:cNvSpPr/>
          <p:nvPr/>
        </p:nvSpPr>
        <p:spPr>
          <a:xfrm rot="1596840">
            <a:off x="5080440" y="2880379"/>
            <a:ext cx="1256313" cy="5045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6"/>
          <p:cNvSpPr/>
          <p:nvPr/>
        </p:nvSpPr>
        <p:spPr>
          <a:xfrm rot="-795183">
            <a:off x="5367426" y="3776950"/>
            <a:ext cx="1256258" cy="5045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6"/>
          <p:cNvSpPr/>
          <p:nvPr/>
        </p:nvSpPr>
        <p:spPr>
          <a:xfrm>
            <a:off x="6578900" y="4019100"/>
            <a:ext cx="403800" cy="403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3" name="Google Shape;403;p46"/>
          <p:cNvCxnSpPr>
            <a:stCxn id="402" idx="7"/>
          </p:cNvCxnSpPr>
          <p:nvPr/>
        </p:nvCxnSpPr>
        <p:spPr>
          <a:xfrm rot="10800000" flipH="1">
            <a:off x="6923565" y="2748035"/>
            <a:ext cx="1060800" cy="1330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46"/>
          <p:cNvSpPr txBox="1"/>
          <p:nvPr/>
        </p:nvSpPr>
        <p:spPr>
          <a:xfrm>
            <a:off x="7356400" y="2060400"/>
            <a:ext cx="1480200" cy="779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Add an image here relating to your description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title"/>
          </p:nvPr>
        </p:nvSpPr>
        <p:spPr>
          <a:xfrm>
            <a:off x="197200" y="565275"/>
            <a:ext cx="4296300" cy="30744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Name Point of Interest: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Type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Location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Student Population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Entrance Difficulty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Tuition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Majors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2. Type your description here (using info from your research)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902" y="0"/>
            <a:ext cx="726469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>
            <a:spLocks noGrp="1"/>
          </p:cNvSpPr>
          <p:nvPr>
            <p:ph type="body" idx="1"/>
          </p:nvPr>
        </p:nvSpPr>
        <p:spPr>
          <a:xfrm>
            <a:off x="6522000" y="3319225"/>
            <a:ext cx="400800" cy="58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1.</a:t>
            </a:r>
            <a:endParaRPr sz="3000"/>
          </a:p>
        </p:txBody>
      </p:sp>
      <p:sp>
        <p:nvSpPr>
          <p:cNvPr id="412" name="Google Shape;412;p47"/>
          <p:cNvSpPr txBox="1">
            <a:spLocks noGrp="1"/>
          </p:cNvSpPr>
          <p:nvPr>
            <p:ph type="body" idx="1"/>
          </p:nvPr>
        </p:nvSpPr>
        <p:spPr>
          <a:xfrm>
            <a:off x="6599650" y="3899425"/>
            <a:ext cx="400800" cy="58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2</a:t>
            </a:r>
            <a:endParaRPr sz="3000"/>
          </a:p>
        </p:txBody>
      </p:sp>
      <p:sp>
        <p:nvSpPr>
          <p:cNvPr id="413" name="Google Shape;413;p47"/>
          <p:cNvSpPr txBox="1">
            <a:spLocks noGrp="1"/>
          </p:cNvSpPr>
          <p:nvPr>
            <p:ph type="body" idx="1"/>
          </p:nvPr>
        </p:nvSpPr>
        <p:spPr>
          <a:xfrm>
            <a:off x="2101950" y="523125"/>
            <a:ext cx="400800" cy="58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3</a:t>
            </a:r>
            <a:endParaRPr sz="3000"/>
          </a:p>
        </p:txBody>
      </p:sp>
      <p:sp>
        <p:nvSpPr>
          <p:cNvPr id="414" name="Google Shape;414;p47"/>
          <p:cNvSpPr txBox="1">
            <a:spLocks noGrp="1"/>
          </p:cNvSpPr>
          <p:nvPr>
            <p:ph type="body" idx="1"/>
          </p:nvPr>
        </p:nvSpPr>
        <p:spPr>
          <a:xfrm>
            <a:off x="71900" y="333075"/>
            <a:ext cx="1869000" cy="34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is an example of what yours will look like: 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Name of Point of Interest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Description (in detail)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Image supporting description</a:t>
            </a:r>
            <a:endParaRPr sz="1600"/>
          </a:p>
        </p:txBody>
      </p:sp>
      <p:sp>
        <p:nvSpPr>
          <p:cNvPr id="415" name="Google Shape;415;p47"/>
          <p:cNvSpPr txBox="1">
            <a:spLocks noGrp="1"/>
          </p:cNvSpPr>
          <p:nvPr>
            <p:ph type="title"/>
          </p:nvPr>
        </p:nvSpPr>
        <p:spPr>
          <a:xfrm>
            <a:off x="-4300" y="4708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Repeat the previous steps to create a scene for your Career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8"/>
          <p:cNvSpPr txBox="1">
            <a:spLocks noGrp="1"/>
          </p:cNvSpPr>
          <p:nvPr>
            <p:ph type="title"/>
          </p:nvPr>
        </p:nvSpPr>
        <p:spPr>
          <a:xfrm>
            <a:off x="624775" y="556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think you are done: </a:t>
            </a:r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1"/>
          </p:nvPr>
        </p:nvSpPr>
        <p:spPr>
          <a:xfrm>
            <a:off x="358850" y="1853850"/>
            <a:ext cx="2796300" cy="24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“PUBLISH” (top right)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Click Publish again.</a:t>
            </a:r>
            <a:endParaRPr/>
          </a:p>
        </p:txBody>
      </p:sp>
      <p:pic>
        <p:nvPicPr>
          <p:cNvPr id="422" name="Google Shape;4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50" y="1223075"/>
            <a:ext cx="5331350" cy="35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8" name="Google Shape;4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50" y="1596574"/>
            <a:ext cx="9143999" cy="33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9"/>
          <p:cNvSpPr txBox="1">
            <a:spLocks noGrp="1"/>
          </p:cNvSpPr>
          <p:nvPr>
            <p:ph type="title"/>
          </p:nvPr>
        </p:nvSpPr>
        <p:spPr>
          <a:xfrm>
            <a:off x="520100" y="586000"/>
            <a:ext cx="7688700" cy="16389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Select View Tour.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Select SHARE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COPY LINK --- paste link into final rubric </a:t>
            </a:r>
            <a:endParaRPr/>
          </a:p>
        </p:txBody>
      </p:sp>
      <p:sp>
        <p:nvSpPr>
          <p:cNvPr id="430" name="Google Shape;430;p49"/>
          <p:cNvSpPr/>
          <p:nvPr/>
        </p:nvSpPr>
        <p:spPr>
          <a:xfrm rot="4911854">
            <a:off x="7599104" y="3843463"/>
            <a:ext cx="858541" cy="449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9"/>
          <p:cNvSpPr/>
          <p:nvPr/>
        </p:nvSpPr>
        <p:spPr>
          <a:xfrm rot="10103262">
            <a:off x="5658239" y="2426988"/>
            <a:ext cx="858471" cy="4496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169</Words>
  <Application>Microsoft Office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Streamline</vt:lpstr>
      <vt:lpstr>Type into Google Search:   Google Tour Creator  Click “Get Started”  Click “ + New Tour” (top left)</vt:lpstr>
      <vt:lpstr>PowerPoint Presentation</vt:lpstr>
      <vt:lpstr>Click “Add Scene” </vt:lpstr>
      <vt:lpstr>Name Your Scene  2. Add Point of Interest</vt:lpstr>
      <vt:lpstr>Name Point of Interest:  Type Location Student Population Entrance Difficulty Tuition Majors  2. Type your description here (using info from your research)</vt:lpstr>
      <vt:lpstr>Repeat the previous steps to create a scene for your Career  </vt:lpstr>
      <vt:lpstr>When you think you are done: </vt:lpstr>
      <vt:lpstr>Select View Tour.  Select SHARE  COPY LINK --- paste link into final rubric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into Google Search:   Google Tour Creator  Click “Get Started”  Click “ + New Tour” (top left)</dc:title>
  <dc:creator>Haarhues Sophie</dc:creator>
  <cp:lastModifiedBy>PV Schools</cp:lastModifiedBy>
  <cp:revision>2</cp:revision>
  <dcterms:modified xsi:type="dcterms:W3CDTF">2018-10-09T19:30:24Z</dcterms:modified>
</cp:coreProperties>
</file>