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5143500" type="screen16x9"/>
  <p:notesSz cx="6858000" cy="9144000"/>
  <p:embeddedFontLs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Source Sans Pro" panose="020B060402020202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24" y="-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91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a144f8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a144f8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a144f8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a144f8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a144f84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a144f84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a144f8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a144f84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a144f84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a144f84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a144f8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a144f84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a144f84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a144f84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a144f84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a144f84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a144f84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a144f84d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93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3346500" y="622900"/>
            <a:ext cx="2719200" cy="16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Delay Tactics </a:t>
            </a:r>
            <a:endParaRPr sz="4800"/>
          </a:p>
        </p:txBody>
      </p:sp>
      <p:sp>
        <p:nvSpPr>
          <p:cNvPr id="146" name="Google Shape;146;p31"/>
          <p:cNvSpPr txBox="1">
            <a:spLocks noGrp="1"/>
          </p:cNvSpPr>
          <p:nvPr>
            <p:ph type="title"/>
          </p:nvPr>
        </p:nvSpPr>
        <p:spPr>
          <a:xfrm>
            <a:off x="480150" y="3112375"/>
            <a:ext cx="8183700" cy="18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3F3F3"/>
                </a:solidFill>
              </a:rPr>
              <a:t>Individually- read scenario and select </a:t>
            </a:r>
            <a:endParaRPr sz="26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3F3F3"/>
                </a:solidFill>
              </a:rPr>
              <a:t>Individually- brainstorm delay tactics</a:t>
            </a:r>
            <a:endParaRPr sz="26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F3F3F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3F3F3"/>
                </a:solidFill>
              </a:rPr>
              <a:t>LATER: with a partner, brainstorm more</a:t>
            </a:r>
            <a:endParaRPr sz="2600">
              <a:solidFill>
                <a:srgbClr val="F3F3F3"/>
              </a:solidFill>
            </a:endParaRPr>
          </a:p>
        </p:txBody>
      </p:sp>
      <p:pic>
        <p:nvPicPr>
          <p:cNvPr id="147" name="Google Shape;147;p31"/>
          <p:cNvPicPr preferRelativeResize="0"/>
          <p:nvPr/>
        </p:nvPicPr>
        <p:blipFill rotWithShape="1">
          <a:blip r:embed="rId3">
            <a:alphaModFix/>
          </a:blip>
          <a:srcRect l="20164" t="12952" r="30928"/>
          <a:stretch/>
        </p:blipFill>
        <p:spPr>
          <a:xfrm>
            <a:off x="6298125" y="82400"/>
            <a:ext cx="2464025" cy="25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1"/>
          <p:cNvPicPr preferRelativeResize="0"/>
          <p:nvPr/>
        </p:nvPicPr>
        <p:blipFill rotWithShape="1">
          <a:blip r:embed="rId4">
            <a:alphaModFix/>
          </a:blip>
          <a:srcRect b="20748"/>
          <a:stretch/>
        </p:blipFill>
        <p:spPr>
          <a:xfrm>
            <a:off x="221725" y="151275"/>
            <a:ext cx="3040226" cy="2127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Tactics---- Statements  </a:t>
            </a:r>
            <a:r>
              <a:rPr lang="en" sz="2400" b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you could SAY: </a:t>
            </a:r>
            <a:endParaRPr sz="2400" b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11700" y="1229075"/>
            <a:ext cx="3999900" cy="32526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I’m not ready.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Not now.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Sorry, I have to go.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It’s not the right time.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Not tonight—I’ve got a sore throat.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I have to call home.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I’m not feeling well.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85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Tactics---- Actions </a:t>
            </a:r>
            <a:r>
              <a:rPr lang="en" sz="2400" b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you could DO: </a:t>
            </a:r>
            <a:endParaRPr sz="2400" b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311700" y="1229075"/>
            <a:ext cx="3999900" cy="3612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Chew a cough drop.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Look distracted.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Drop something.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Stop kissing.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Go to the restroom.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Pretend you lost something.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Show something cool / funny on your phone.</a:t>
            </a:r>
            <a:endParaRPr sz="2400">
              <a:solidFill>
                <a:srgbClr val="0000FF"/>
              </a:solidFill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85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7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Tactics--- Creating Space </a:t>
            </a:r>
            <a:br>
              <a:rPr lang="en"/>
            </a:br>
            <a:r>
              <a:rPr lang="en" sz="2400" b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you could do or say: </a:t>
            </a:r>
            <a:endParaRPr sz="2400" b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311700" y="1616800"/>
            <a:ext cx="3999900" cy="32244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“I need to go think about this.”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Arms in front of body.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Take a step back.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Turn away.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Stand up / walk away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FF"/>
              </a:solidFill>
            </a:endParaRPr>
          </a:p>
        </p:txBody>
      </p:sp>
      <p:sp>
        <p:nvSpPr>
          <p:cNvPr id="169" name="Google Shape;169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85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Tactics--- Ending the Situation Quickly </a:t>
            </a:r>
            <a:r>
              <a:rPr lang="en" sz="2400" b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you could do or say: </a:t>
            </a:r>
            <a:endParaRPr sz="2400" b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1"/>
          </p:nvPr>
        </p:nvSpPr>
        <p:spPr>
          <a:xfrm>
            <a:off x="311700" y="1541150"/>
            <a:ext cx="3999900" cy="33000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“I’ve got to go now.”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“Wow, look at the time!”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Push the person away. 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Walk away.</a:t>
            </a:r>
            <a:endParaRPr sz="2400">
              <a:solidFill>
                <a:srgbClr val="0000FF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Char char="●"/>
            </a:pPr>
            <a:r>
              <a:rPr lang="en" sz="2400">
                <a:solidFill>
                  <a:srgbClr val="0000FF"/>
                </a:solidFill>
              </a:rPr>
              <a:t>Code word / text to friend or parent</a:t>
            </a:r>
            <a:endParaRPr sz="24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FF"/>
              </a:solidFill>
            </a:endParaRPr>
          </a:p>
        </p:txBody>
      </p:sp>
      <p:sp>
        <p:nvSpPr>
          <p:cNvPr id="176" name="Google Shape;176;p3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85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5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Delay Tactics--- Building the Relationship </a:t>
            </a:r>
            <a:r>
              <a:rPr lang="en" sz="2400" b="0">
                <a:solidFill>
                  <a:srgbClr val="00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Things you could do or say: </a:t>
            </a:r>
            <a:endParaRPr sz="2400" b="0">
              <a:solidFill>
                <a:srgbClr val="00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6"/>
          <p:cNvSpPr txBox="1">
            <a:spLocks noGrp="1"/>
          </p:cNvSpPr>
          <p:nvPr>
            <p:ph type="body" idx="1"/>
          </p:nvPr>
        </p:nvSpPr>
        <p:spPr>
          <a:xfrm>
            <a:off x="311700" y="1540600"/>
            <a:ext cx="3999900" cy="3470100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 know this isn’t easy for you.”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 like you too, but I’m not ready yet.”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“I’ll call you tomorrow.” 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 want you to stop.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 want to get to know you better first.”</a:t>
            </a:r>
            <a:endParaRPr sz="2200">
              <a:solidFill>
                <a:srgbClr val="0000FF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Char char="●"/>
            </a:pPr>
            <a:r>
              <a:rPr lang="en" sz="2200">
                <a:solidFill>
                  <a:srgbClr val="0000FF"/>
                </a:solidFill>
              </a:rPr>
              <a:t>“I don’t want to ruin our friendship”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400">
              <a:solidFill>
                <a:srgbClr val="0000FF"/>
              </a:solidFill>
            </a:endParaRPr>
          </a:p>
        </p:txBody>
      </p:sp>
      <p:sp>
        <p:nvSpPr>
          <p:cNvPr id="183" name="Google Shape;183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6885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4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Scenarios: </a:t>
            </a:r>
            <a:endParaRPr/>
          </a:p>
        </p:txBody>
      </p:sp>
      <p:sp>
        <p:nvSpPr>
          <p:cNvPr id="189" name="Google Shape;189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14300" cy="36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Each group has a different scenario. 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Determine each person’s role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Identify which delay tactics will work for your scenario (@ least 3)</a:t>
            </a:r>
            <a:endParaRPr sz="1800"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Write a script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Ally: “___________”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Sarah: “_____________”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Taylor: “_______”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Sarah: “___________”</a:t>
            </a:r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2"/>
          </p:nvPr>
        </p:nvSpPr>
        <p:spPr>
          <a:xfrm>
            <a:off x="5672975" y="1152475"/>
            <a:ext cx="3159300" cy="3416400"/>
          </a:xfrm>
          <a:prstGeom prst="rect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Remember: </a:t>
            </a:r>
            <a:endParaRPr sz="3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Be respectful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/>
              <a:t>Be mature</a:t>
            </a:r>
            <a:endParaRPr sz="3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Be realistic</a:t>
            </a:r>
            <a:endParaRPr sz="3000"/>
          </a:p>
        </p:txBody>
      </p:sp>
    </p:spTree>
    <p:extLst>
      <p:ext uri="{BB962C8B-B14F-4D97-AF65-F5344CB8AC3E}">
        <p14:creationId xmlns:p14="http://schemas.microsoft.com/office/powerpoint/2010/main" val="409788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50" y="769294"/>
            <a:ext cx="9144000" cy="360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47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50" y="159200"/>
            <a:ext cx="6278025" cy="482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5956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290</Words>
  <Application>Microsoft Office PowerPoint</Application>
  <PresentationFormat>On-screen Show (16:9)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Raleway</vt:lpstr>
      <vt:lpstr>Source Sans Pro</vt:lpstr>
      <vt:lpstr>Plum</vt:lpstr>
      <vt:lpstr>Delay Tactics </vt:lpstr>
      <vt:lpstr>Delay Tactics---- Statements  Things you could SAY:  </vt:lpstr>
      <vt:lpstr>Delay Tactics---- Actions Things you could DO:  </vt:lpstr>
      <vt:lpstr>Delay Tactics--- Creating Space  Things you could do or say:  </vt:lpstr>
      <vt:lpstr>Delay Tactics--- Ending the Situation Quickly Things you could do or say:  </vt:lpstr>
      <vt:lpstr>Delay Tactics--- Building the Relationship Things you could do or say:  </vt:lpstr>
      <vt:lpstr>Scenarios: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Consent:</dc:title>
  <dc:creator>Haarhues Sophie</dc:creator>
  <cp:lastModifiedBy>PV Schools</cp:lastModifiedBy>
  <cp:revision>4</cp:revision>
  <dcterms:modified xsi:type="dcterms:W3CDTF">2019-03-26T19:37:12Z</dcterms:modified>
</cp:coreProperties>
</file>