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Source Sans Pro" panose="020B060402020202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91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6a80da5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6a80da5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0c5e427a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0c5e427a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0c5e427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0c5e427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minutes to organize cards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 to walk around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answer questions and discuss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Would these be different if we split female/ male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Is there pressure to date?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Where is this pressure coming from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c5e427a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c5e427a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a144f84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a144f84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0c5e427a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0c5e427a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948066" y="804470"/>
            <a:ext cx="3420000" cy="991200"/>
          </a:xfrm>
          <a:prstGeom prst="rect">
            <a:avLst/>
          </a:prstGeom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Consent:</a:t>
            </a:r>
            <a:endParaRPr sz="4800"/>
          </a:p>
        </p:txBody>
      </p:sp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925" y="330925"/>
            <a:ext cx="2173025" cy="224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75" y="201650"/>
            <a:ext cx="2536300" cy="21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319700" y="2830325"/>
            <a:ext cx="8641500" cy="1984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Get your Progression Wkst out </a:t>
            </a: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Record your definition of consent in your notes. 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311700" y="19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→ Defend your answers  </a:t>
            </a: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311700" y="867225"/>
            <a:ext cx="85206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b="1">
                <a:solidFill>
                  <a:srgbClr val="FFFFFF"/>
                </a:solidFill>
              </a:rPr>
              <a:t>Walk around to each group and record questions you have on their list</a:t>
            </a:r>
            <a:endParaRPr b="1">
              <a:solidFill>
                <a:srgbClr val="FFFF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lphaLcPeriod"/>
            </a:pPr>
            <a:r>
              <a:rPr lang="en" sz="2400" b="1" u="sng">
                <a:solidFill>
                  <a:srgbClr val="FFFFFF"/>
                </a:solidFill>
              </a:rPr>
              <a:t>@ least 3 </a:t>
            </a:r>
            <a:endParaRPr sz="2400" b="1" u="sng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225" y="1203475"/>
            <a:ext cx="4584099" cy="23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192900" y="190150"/>
            <a:ext cx="8715600" cy="4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00"/>
                </a:solidFill>
              </a:rPr>
              <a:t>On the back of your paper answer these questions: </a:t>
            </a:r>
            <a:endParaRPr sz="2400" b="1" u="sng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Will all relationships progress in this way? Why/ Why not?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What factors guided/ influenced you in creating your progression of a relationship? 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Why is it important to think about how you want your relationships to progress in the future right </a:t>
            </a:r>
            <a:r>
              <a:rPr lang="en" sz="2400"/>
              <a:t>now</a:t>
            </a:r>
            <a:r>
              <a:rPr lang="en" sz="2400">
                <a:solidFill>
                  <a:srgbClr val="FFFFFF"/>
                </a:solidFill>
              </a:rPr>
              <a:t>?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6449" y="2178900"/>
            <a:ext cx="867724" cy="108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>
            <a:off x="115075" y="2648050"/>
            <a:ext cx="8942100" cy="23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Consent is </a:t>
            </a:r>
            <a:r>
              <a:rPr lang="en" sz="2400" b="1" i="1" u="sng">
                <a:solidFill>
                  <a:srgbClr val="FFFFFF"/>
                </a:solidFill>
              </a:rPr>
              <a:t>voluntary, affirmative, freely </a:t>
            </a:r>
            <a:r>
              <a:rPr lang="en" sz="2400" b="1">
                <a:solidFill>
                  <a:srgbClr val="FFFFFF"/>
                </a:solidFill>
              </a:rPr>
              <a:t>given and part of an ongoing conversation about mutual agreement to do something. 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</a:rPr>
              <a:t>Sexual Intercourse without consent is sexual assault </a:t>
            </a:r>
            <a:endParaRPr sz="18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2948066" y="804470"/>
            <a:ext cx="3420000" cy="991200"/>
          </a:xfrm>
          <a:prstGeom prst="rect">
            <a:avLst/>
          </a:prstGeom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Consent:</a:t>
            </a:r>
            <a:endParaRPr sz="4800"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925" y="330925"/>
            <a:ext cx="2173025" cy="224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75" y="201650"/>
            <a:ext cx="2536300" cy="21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Today we will: </a:t>
            </a:r>
            <a:r>
              <a:rPr lang="en" sz="3000"/>
              <a:t>discuss what consent is</a:t>
            </a:r>
            <a:endParaRPr sz="3000"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434343"/>
                </a:solidFill>
              </a:rPr>
              <a:t>So we can:</a:t>
            </a:r>
            <a:r>
              <a:rPr lang="en">
                <a:solidFill>
                  <a:srgbClr val="434343"/>
                </a:solidFill>
              </a:rPr>
              <a:t> make healthy decisions based on different scenarios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651" y="3017100"/>
            <a:ext cx="4769176" cy="17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953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5256350" y="1213000"/>
            <a:ext cx="3639000" cy="25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Source Sans Pro"/>
                <a:ea typeface="Source Sans Pro"/>
                <a:cs typeface="Source Sans Pro"/>
                <a:sym typeface="Source Sans Pro"/>
              </a:rPr>
              <a:t>As a group decide which situation is consent or not </a:t>
            </a:r>
            <a:endParaRPr sz="3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Raleway</vt:lpstr>
      <vt:lpstr>Source Sans Pro</vt:lpstr>
      <vt:lpstr>Plum</vt:lpstr>
      <vt:lpstr>Simple Dark</vt:lpstr>
      <vt:lpstr>Consent:</vt:lpstr>
      <vt:lpstr>Task → Defend your answers  </vt:lpstr>
      <vt:lpstr>  On the back of your paper answer these questions:   Will all relationships progress in this way? Why/ Why not?   What factors guided/ influenced you in creating your progression of a relationship?    Why is it important to think about how you want your relationships to progress in the future right now?     </vt:lpstr>
      <vt:lpstr>Consent:</vt:lpstr>
      <vt:lpstr>Today we will: discuss what consent 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Consent:</dc:title>
  <dc:creator>Haarhues Sophie</dc:creator>
  <cp:lastModifiedBy>PV Schools</cp:lastModifiedBy>
  <cp:revision>1</cp:revision>
  <dcterms:modified xsi:type="dcterms:W3CDTF">2019-03-26T19:33:22Z</dcterms:modified>
</cp:coreProperties>
</file>