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  <p:sldMasterId id="2147483685" r:id="rId3"/>
  </p:sldMasterIdLst>
  <p:notesMasterIdLst>
    <p:notesMasterId r:id="rId20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Amatic SC" panose="020B0604020202020204" charset="-79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Source Code Pro" panose="020B0604020202020204" charset="0"/>
      <p:regular r:id="rId30"/>
      <p:bold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8822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619a55e6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619a55e6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75b6370b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75b6370b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75b6370b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75b6370b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75b6370b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75b6370b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75b6370b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75b6370b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75b6370b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75b6370b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75b6370b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75b6370b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75b6370b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75b6370b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2d2144f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2d2144f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2d2144fa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2d2144fa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2d2144fa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2d2144fa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2d2144fa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2d2144fa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5b6370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75b6370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5b6370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75b6370b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75b6370b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75b6370b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75b6370b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75b6370b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34"/>
          <p:cNvGrpSpPr/>
          <p:nvPr/>
        </p:nvGrpSpPr>
        <p:grpSpPr>
          <a:xfrm>
            <a:off x="0" y="-1078"/>
            <a:ext cx="649181" cy="5144627"/>
            <a:chOff x="0" y="-1438"/>
            <a:chExt cx="649181" cy="6859503"/>
          </a:xfrm>
        </p:grpSpPr>
        <p:sp>
          <p:nvSpPr>
            <p:cNvPr id="198" name="Google Shape;198;p34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4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4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201" name="Google Shape;201;p34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4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34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35"/>
          <p:cNvGrpSpPr/>
          <p:nvPr/>
        </p:nvGrpSpPr>
        <p:grpSpPr>
          <a:xfrm>
            <a:off x="0" y="-1078"/>
            <a:ext cx="649181" cy="5144627"/>
            <a:chOff x="0" y="-1438"/>
            <a:chExt cx="649181" cy="6859503"/>
          </a:xfrm>
        </p:grpSpPr>
        <p:sp>
          <p:nvSpPr>
            <p:cNvPr id="209" name="Google Shape;209;p35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5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5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212" name="Google Shape;212;p35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35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36"/>
          <p:cNvGrpSpPr/>
          <p:nvPr/>
        </p:nvGrpSpPr>
        <p:grpSpPr>
          <a:xfrm>
            <a:off x="0" y="-1078"/>
            <a:ext cx="649181" cy="5144627"/>
            <a:chOff x="0" y="-1438"/>
            <a:chExt cx="649181" cy="6859503"/>
          </a:xfrm>
        </p:grpSpPr>
        <p:sp>
          <p:nvSpPr>
            <p:cNvPr id="221" name="Google Shape;221;p36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6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224" name="Google Shape;224;p36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6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36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7"/>
          <p:cNvGrpSpPr/>
          <p:nvPr/>
        </p:nvGrpSpPr>
        <p:grpSpPr>
          <a:xfrm>
            <a:off x="0" y="-1078"/>
            <a:ext cx="649181" cy="5144627"/>
            <a:chOff x="0" y="-1438"/>
            <a:chExt cx="649181" cy="6859503"/>
          </a:xfrm>
        </p:grpSpPr>
        <p:sp>
          <p:nvSpPr>
            <p:cNvPr id="231" name="Google Shape;231;p37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37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234" name="Google Shape;234;p37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37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/>
          <p:nvPr/>
        </p:nvSpPr>
        <p:spPr>
          <a:xfrm>
            <a:off x="0" y="-1078"/>
            <a:ext cx="9144000" cy="11442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38"/>
          <p:cNvGrpSpPr/>
          <p:nvPr/>
        </p:nvGrpSpPr>
        <p:grpSpPr>
          <a:xfrm>
            <a:off x="0" y="-1078"/>
            <a:ext cx="649181" cy="5144627"/>
            <a:chOff x="0" y="-1438"/>
            <a:chExt cx="649181" cy="6859503"/>
          </a:xfrm>
        </p:grpSpPr>
        <p:sp>
          <p:nvSpPr>
            <p:cNvPr id="241" name="Google Shape;241;p38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38"/>
          <p:cNvGrpSpPr/>
          <p:nvPr/>
        </p:nvGrpSpPr>
        <p:grpSpPr>
          <a:xfrm flipH="1">
            <a:off x="8494493" y="0"/>
            <a:ext cx="649181" cy="5144627"/>
            <a:chOff x="0" y="-1438"/>
            <a:chExt cx="649181" cy="6859503"/>
          </a:xfrm>
        </p:grpSpPr>
        <p:sp>
          <p:nvSpPr>
            <p:cNvPr id="244" name="Google Shape;244;p38"/>
            <p:cNvSpPr/>
            <p:nvPr/>
          </p:nvSpPr>
          <p:spPr>
            <a:xfrm>
              <a:off x="0" y="-1438"/>
              <a:ext cx="649181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0" y="0"/>
              <a:ext cx="500332" cy="6858065"/>
            </a:xfrm>
            <a:custGeom>
              <a:avLst/>
              <a:gdLst/>
              <a:ahLst/>
              <a:cxnLst/>
              <a:rect l="l" t="t" r="r" b="b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8"/>
          <p:cNvSpPr/>
          <p:nvPr/>
        </p:nvSpPr>
        <p:spPr>
          <a:xfrm>
            <a:off x="0" y="4743450"/>
            <a:ext cx="9144000" cy="401100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otlight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●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○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■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●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●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■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Variables to Consider</a:t>
            </a:r>
            <a:endParaRPr sz="2400">
              <a:solidFill>
                <a:srgbClr val="EFEFEF"/>
              </a:solidFill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264175" y="967375"/>
            <a:ext cx="23538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Majors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Tuition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Scholarships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Athletics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2247125" y="967375"/>
            <a:ext cx="33312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Class size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Admission requirements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Greek Life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Clubs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Housing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Financial Aid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Graduation Rate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8" name="Google Shape;278;p42"/>
          <p:cNvPicPr preferRelativeResize="0"/>
          <p:nvPr/>
        </p:nvPicPr>
        <p:blipFill rotWithShape="1">
          <a:blip r:embed="rId3">
            <a:alphaModFix/>
          </a:blip>
          <a:srcRect r="52072"/>
          <a:stretch/>
        </p:blipFill>
        <p:spPr>
          <a:xfrm>
            <a:off x="5467450" y="793937"/>
            <a:ext cx="3518974" cy="39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74" y="319099"/>
            <a:ext cx="7061074" cy="440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51"/>
          <p:cNvCxnSpPr/>
          <p:nvPr/>
        </p:nvCxnSpPr>
        <p:spPr>
          <a:xfrm>
            <a:off x="620900" y="218150"/>
            <a:ext cx="7852200" cy="453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51"/>
          <p:cNvCxnSpPr/>
          <p:nvPr/>
        </p:nvCxnSpPr>
        <p:spPr>
          <a:xfrm rot="10800000" flipH="1">
            <a:off x="620900" y="217475"/>
            <a:ext cx="8110500" cy="4682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51"/>
          <p:cNvSpPr txBox="1"/>
          <p:nvPr/>
        </p:nvSpPr>
        <p:spPr>
          <a:xfrm>
            <a:off x="4497400" y="377575"/>
            <a:ext cx="25341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Skip this</a:t>
            </a:r>
            <a:endParaRPr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638" y="228600"/>
            <a:ext cx="7324725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2"/>
          <p:cNvSpPr/>
          <p:nvPr/>
        </p:nvSpPr>
        <p:spPr>
          <a:xfrm>
            <a:off x="4626175" y="2059375"/>
            <a:ext cx="984900" cy="54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body" idx="4294967295"/>
          </p:nvPr>
        </p:nvSpPr>
        <p:spPr>
          <a:xfrm>
            <a:off x="5829950" y="1592450"/>
            <a:ext cx="2369700" cy="20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May choose more than one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8" name="Google Shape;358;p52"/>
          <p:cNvSpPr/>
          <p:nvPr/>
        </p:nvSpPr>
        <p:spPr>
          <a:xfrm>
            <a:off x="4845050" y="3655850"/>
            <a:ext cx="984900" cy="54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2"/>
          <p:cNvSpPr txBox="1"/>
          <p:nvPr/>
        </p:nvSpPr>
        <p:spPr>
          <a:xfrm>
            <a:off x="6178175" y="3631300"/>
            <a:ext cx="19698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IOWA :)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75" y="261950"/>
            <a:ext cx="6795051" cy="44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07950" cy="2895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0" name="Google Shape;370;p54"/>
          <p:cNvSpPr txBox="1">
            <a:spLocks noGrp="1"/>
          </p:cNvSpPr>
          <p:nvPr>
            <p:ph type="body" idx="1"/>
          </p:nvPr>
        </p:nvSpPr>
        <p:spPr>
          <a:xfrm>
            <a:off x="5879100" y="200525"/>
            <a:ext cx="3264900" cy="19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Click on the men’s/women’s Sport you want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1" name="Google Shape;371;p54"/>
          <p:cNvSpPr txBox="1">
            <a:spLocks noGrp="1"/>
          </p:cNvSpPr>
          <p:nvPr>
            <p:ph type="body" idx="1"/>
          </p:nvPr>
        </p:nvSpPr>
        <p:spPr>
          <a:xfrm>
            <a:off x="152400" y="3545550"/>
            <a:ext cx="44655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Division 1 = top athletes in the COUNTRY!!!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372" name="Google Shape;37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450" y="1947350"/>
            <a:ext cx="4041275" cy="30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4"/>
          <p:cNvSpPr/>
          <p:nvPr/>
        </p:nvSpPr>
        <p:spPr>
          <a:xfrm rot="-2849775">
            <a:off x="4855063" y="975019"/>
            <a:ext cx="944884" cy="4378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4"/>
          <p:cNvSpPr/>
          <p:nvPr/>
        </p:nvSpPr>
        <p:spPr>
          <a:xfrm rot="9001668">
            <a:off x="3595414" y="4065888"/>
            <a:ext cx="1153569" cy="69960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83124" cy="1622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0" name="Google Shape;380;p55"/>
          <p:cNvSpPr/>
          <p:nvPr/>
        </p:nvSpPr>
        <p:spPr>
          <a:xfrm>
            <a:off x="1681325" y="895375"/>
            <a:ext cx="945000" cy="43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body" idx="4294967295"/>
          </p:nvPr>
        </p:nvSpPr>
        <p:spPr>
          <a:xfrm>
            <a:off x="3227525" y="660425"/>
            <a:ext cx="6100500" cy="17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If you know what major you want to focus on click here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2" name="Google Shape;382;p55"/>
          <p:cNvSpPr txBox="1">
            <a:spLocks noGrp="1"/>
          </p:cNvSpPr>
          <p:nvPr>
            <p:ph type="body" idx="4294967295"/>
          </p:nvPr>
        </p:nvSpPr>
        <p:spPr>
          <a:xfrm>
            <a:off x="851975" y="1710663"/>
            <a:ext cx="3523800" cy="17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Type in your major or program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83" name="Google Shape;38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575" y="2020250"/>
            <a:ext cx="4390650" cy="1410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4" name="Google Shape;384;p55"/>
          <p:cNvSpPr/>
          <p:nvPr/>
        </p:nvSpPr>
        <p:spPr>
          <a:xfrm rot="-9449478">
            <a:off x="3870605" y="2188636"/>
            <a:ext cx="1272649" cy="43767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5"/>
          <p:cNvSpPr txBox="1">
            <a:spLocks noGrp="1"/>
          </p:cNvSpPr>
          <p:nvPr>
            <p:ph type="body" idx="4294967295"/>
          </p:nvPr>
        </p:nvSpPr>
        <p:spPr>
          <a:xfrm>
            <a:off x="2626325" y="3749425"/>
            <a:ext cx="5559900" cy="17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Check the major or program and click ADD TO SELECTOR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86" name="Google Shape;38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550" y="2809425"/>
            <a:ext cx="1416575" cy="23340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7" name="Google Shape;387;p55"/>
          <p:cNvSpPr/>
          <p:nvPr/>
        </p:nvSpPr>
        <p:spPr>
          <a:xfrm>
            <a:off x="1295375" y="3888125"/>
            <a:ext cx="1218600" cy="5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3" name="Google Shape;39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75" y="311863"/>
            <a:ext cx="5761800" cy="4519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5550950" y="900976"/>
            <a:ext cx="27828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Do not choose the last option!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1"/>
          </p:nvPr>
        </p:nvSpPr>
        <p:spPr>
          <a:xfrm>
            <a:off x="5464575" y="2789326"/>
            <a:ext cx="27828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Check the options you are interested in!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3840225" y="3166875"/>
            <a:ext cx="1525200" cy="69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6"/>
          <p:cNvSpPr/>
          <p:nvPr/>
        </p:nvSpPr>
        <p:spPr>
          <a:xfrm>
            <a:off x="3840225" y="1442575"/>
            <a:ext cx="1347900" cy="69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675" y="186463"/>
            <a:ext cx="5823025" cy="47705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3" name="Google Shape;403;p57"/>
          <p:cNvSpPr txBox="1">
            <a:spLocks noGrp="1"/>
          </p:cNvSpPr>
          <p:nvPr>
            <p:ph type="body" idx="4294967295"/>
          </p:nvPr>
        </p:nvSpPr>
        <p:spPr>
          <a:xfrm>
            <a:off x="169950" y="719874"/>
            <a:ext cx="2678400" cy="43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Explore the colleges on your results page and </a:t>
            </a:r>
            <a:r>
              <a:rPr lang="en" sz="3000" b="1">
                <a:solidFill>
                  <a:srgbClr val="FF0000"/>
                </a:solidFill>
              </a:rPr>
              <a:t>Save your top 3 choices to “Save My Plan” 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000000"/>
              </a:solidFill>
            </a:endParaRPr>
          </a:p>
        </p:txBody>
      </p:sp>
      <p:sp>
        <p:nvSpPr>
          <p:cNvPr id="404" name="Google Shape;404;p57"/>
          <p:cNvSpPr/>
          <p:nvPr/>
        </p:nvSpPr>
        <p:spPr>
          <a:xfrm rot="10800000">
            <a:off x="2977600" y="2751313"/>
            <a:ext cx="1920000" cy="1044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394375" y="436325"/>
            <a:ext cx="8223000" cy="38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Saving to My Plan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Save 3 Careers to MY Plan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2 Career Clusters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6551275" y="436325"/>
            <a:ext cx="2066100" cy="11538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User: ID #		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PW: Dw010800 (Initials + Bday)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body" idx="1"/>
          </p:nvPr>
        </p:nvSpPr>
        <p:spPr>
          <a:xfrm>
            <a:off x="330150" y="1200150"/>
            <a:ext cx="8356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D9EEB"/>
                </a:solidFill>
              </a:rPr>
              <a:t>→ assessments → 09/18/18 → Click on a career of interest</a:t>
            </a:r>
            <a:endParaRPr sz="2400">
              <a:solidFill>
                <a:srgbClr val="6D9EEB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Blue “Save to My Plan”  (Top right corner)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Save 3 careers to Your Plan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90" name="Google Shape;2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100" y="2811050"/>
            <a:ext cx="6765024" cy="15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/>
          <p:nvPr/>
        </p:nvSpPr>
        <p:spPr>
          <a:xfrm rot="8477521">
            <a:off x="7439313" y="2379032"/>
            <a:ext cx="780041" cy="3854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4"/>
          <p:cNvSpPr txBox="1"/>
          <p:nvPr/>
        </p:nvSpPr>
        <p:spPr>
          <a:xfrm>
            <a:off x="1213825" y="227050"/>
            <a:ext cx="64971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Saving Careers to “My Plan”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Saving Career Clusters</a:t>
            </a:r>
            <a:endParaRPr/>
          </a:p>
        </p:txBody>
      </p:sp>
      <p:sp>
        <p:nvSpPr>
          <p:cNvPr id="298" name="Google Shape;298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→ Assessments → 09/18/18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Save “Career Clusters” to My Plan </a:t>
            </a:r>
            <a:endParaRPr/>
          </a:p>
        </p:txBody>
      </p:sp>
      <p:pic>
        <p:nvPicPr>
          <p:cNvPr id="299" name="Google Shape;2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900" y="2380225"/>
            <a:ext cx="6103424" cy="26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5"/>
          <p:cNvSpPr/>
          <p:nvPr/>
        </p:nvSpPr>
        <p:spPr>
          <a:xfrm>
            <a:off x="2790900" y="2772350"/>
            <a:ext cx="477600" cy="20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5"/>
          <p:cNvSpPr txBox="1"/>
          <p:nvPr/>
        </p:nvSpPr>
        <p:spPr>
          <a:xfrm>
            <a:off x="1583450" y="2597150"/>
            <a:ext cx="127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 Click here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75" y="410525"/>
            <a:ext cx="2698326" cy="379172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 txBox="1"/>
          <p:nvPr/>
        </p:nvSpPr>
        <p:spPr>
          <a:xfrm>
            <a:off x="702025" y="1589850"/>
            <a:ext cx="1848900" cy="525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9DAF8"/>
                </a:solidFill>
              </a:rPr>
              <a:t>3. Click My Careers</a:t>
            </a:r>
            <a:endParaRPr b="1">
              <a:solidFill>
                <a:srgbClr val="C9DAF8"/>
              </a:solidFill>
            </a:endParaRPr>
          </a:p>
        </p:txBody>
      </p:sp>
      <p:pic>
        <p:nvPicPr>
          <p:cNvPr id="308" name="Google Shape;30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200" y="1787225"/>
            <a:ext cx="5706075" cy="31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6"/>
          <p:cNvSpPr txBox="1"/>
          <p:nvPr/>
        </p:nvSpPr>
        <p:spPr>
          <a:xfrm>
            <a:off x="2056975" y="3004288"/>
            <a:ext cx="1581600" cy="59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9DAF8"/>
                </a:solidFill>
              </a:rPr>
              <a:t>4. Click My Saved Clusters</a:t>
            </a:r>
            <a:endParaRPr b="1">
              <a:solidFill>
                <a:srgbClr val="C9DAF8"/>
              </a:solidFill>
            </a:endParaRPr>
          </a:p>
        </p:txBody>
      </p:sp>
      <p:sp>
        <p:nvSpPr>
          <p:cNvPr id="310" name="Google Shape;310;p46"/>
          <p:cNvSpPr/>
          <p:nvPr/>
        </p:nvSpPr>
        <p:spPr>
          <a:xfrm>
            <a:off x="3469900" y="2979200"/>
            <a:ext cx="508200" cy="31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6"/>
          <p:cNvSpPr/>
          <p:nvPr/>
        </p:nvSpPr>
        <p:spPr>
          <a:xfrm rot="10535571">
            <a:off x="1306862" y="1982598"/>
            <a:ext cx="312323" cy="3764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300" y="36262"/>
            <a:ext cx="6993325" cy="403323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7"/>
          <p:cNvSpPr/>
          <p:nvPr/>
        </p:nvSpPr>
        <p:spPr>
          <a:xfrm>
            <a:off x="5896774" y="74475"/>
            <a:ext cx="617700" cy="447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18" name="Google Shape;318;p47"/>
          <p:cNvSpPr/>
          <p:nvPr/>
        </p:nvSpPr>
        <p:spPr>
          <a:xfrm>
            <a:off x="5313349" y="480300"/>
            <a:ext cx="493800" cy="410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19" name="Google Shape;319;p47"/>
          <p:cNvSpPr txBox="1">
            <a:spLocks noGrp="1"/>
          </p:cNvSpPr>
          <p:nvPr>
            <p:ph type="title"/>
          </p:nvPr>
        </p:nvSpPr>
        <p:spPr>
          <a:xfrm>
            <a:off x="0" y="74475"/>
            <a:ext cx="29514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00"/>
                </a:solidFill>
              </a:rPr>
              <a:t>Comparing Colleges </a:t>
            </a:r>
            <a:endParaRPr sz="1800" b="1" u="sng">
              <a:solidFill>
                <a:srgbClr val="FFFF00"/>
              </a:solidFill>
            </a:endParaRPr>
          </a:p>
        </p:txBody>
      </p:sp>
      <p:sp>
        <p:nvSpPr>
          <p:cNvPr id="320" name="Google Shape;320;p47"/>
          <p:cNvSpPr txBox="1">
            <a:spLocks noGrp="1"/>
          </p:cNvSpPr>
          <p:nvPr>
            <p:ph type="body" idx="4294967295"/>
          </p:nvPr>
        </p:nvSpPr>
        <p:spPr>
          <a:xfrm>
            <a:off x="0" y="851950"/>
            <a:ext cx="23841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AutoNum type="arabicPeriod"/>
            </a:pPr>
            <a:r>
              <a:rPr lang="en">
                <a:solidFill>
                  <a:srgbClr val="FFFF00"/>
                </a:solidFill>
              </a:rPr>
              <a:t>Click on Education</a:t>
            </a:r>
            <a:br>
              <a:rPr lang="en">
                <a:solidFill>
                  <a:srgbClr val="FFFF00"/>
                </a:solidFill>
              </a:rPr>
            </a:b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AutoNum type="arabicPeriod"/>
            </a:pPr>
            <a:r>
              <a:rPr lang="en">
                <a:solidFill>
                  <a:srgbClr val="FFFF00"/>
                </a:solidFill>
              </a:rPr>
              <a:t>Click on School Selector</a:t>
            </a:r>
            <a:endParaRPr>
              <a:solidFill>
                <a:srgbClr val="FFFF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AutoNum type="alphaLcPeriod"/>
            </a:pPr>
            <a:r>
              <a:rPr lang="en">
                <a:solidFill>
                  <a:srgbClr val="FFFF00"/>
                </a:solidFill>
              </a:rPr>
              <a:t>Undergraduate Schools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21" name="Google Shape;321;p47"/>
          <p:cNvSpPr/>
          <p:nvPr/>
        </p:nvSpPr>
        <p:spPr>
          <a:xfrm>
            <a:off x="5691124" y="960425"/>
            <a:ext cx="617700" cy="447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688" y="473575"/>
            <a:ext cx="6662624" cy="41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5033600" y="319000"/>
            <a:ext cx="3802500" cy="29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Choose by a SPECIFIC STATE or STATES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or REGION/GROUP of STATES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25" y="221825"/>
            <a:ext cx="3713125" cy="28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/>
          <p:nvPr/>
        </p:nvSpPr>
        <p:spPr>
          <a:xfrm>
            <a:off x="3964850" y="1104300"/>
            <a:ext cx="835800" cy="47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>
            <a:off x="3425575" y="2490350"/>
            <a:ext cx="835800" cy="47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9075" y="3487750"/>
            <a:ext cx="3138826" cy="16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 txBox="1"/>
          <p:nvPr/>
        </p:nvSpPr>
        <p:spPr>
          <a:xfrm>
            <a:off x="1019775" y="3521325"/>
            <a:ext cx="49293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Urban: Bigger Cities/More People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Suburban: Residential Area surrounding a City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Rural: Less People/Spread Out (farm area)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Small Town: Smaller Community with less people</a:t>
            </a:r>
            <a:endParaRPr sz="1600" b="1"/>
          </a:p>
        </p:txBody>
      </p:sp>
      <p:sp>
        <p:nvSpPr>
          <p:cNvPr id="337" name="Google Shape;337;p49"/>
          <p:cNvSpPr/>
          <p:nvPr/>
        </p:nvSpPr>
        <p:spPr>
          <a:xfrm>
            <a:off x="5242975" y="4541088"/>
            <a:ext cx="835800" cy="47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200" y="323800"/>
            <a:ext cx="6721399" cy="43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(16:9)</PresentationFormat>
  <Paragraphs>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Trebuchet MS</vt:lpstr>
      <vt:lpstr>Amatic SC</vt:lpstr>
      <vt:lpstr>Roboto</vt:lpstr>
      <vt:lpstr>Source Code Pro</vt:lpstr>
      <vt:lpstr>Times New Roman</vt:lpstr>
      <vt:lpstr>Beach Day</vt:lpstr>
      <vt:lpstr>Material</vt:lpstr>
      <vt:lpstr>Spotlight</vt:lpstr>
      <vt:lpstr>Variables to Consider</vt:lpstr>
      <vt:lpstr> Saving to My Plan  Save 3 Careers to MY Plan   2 Career Clusters   </vt:lpstr>
      <vt:lpstr>PowerPoint Presentation</vt:lpstr>
      <vt:lpstr>Saving Career Clusters</vt:lpstr>
      <vt:lpstr>PowerPoint Presentation</vt:lpstr>
      <vt:lpstr>Comparing Colleges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to Consider</dc:title>
  <dc:creator>Haarhues Sophie</dc:creator>
  <cp:lastModifiedBy>PV Schools</cp:lastModifiedBy>
  <cp:revision>1</cp:revision>
  <dcterms:modified xsi:type="dcterms:W3CDTF">2018-09-27T12:08:46Z</dcterms:modified>
</cp:coreProperties>
</file>