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  <p:embeddedFont>
      <p:font typeface="Comic Sans MS" panose="030F0702030302020204" pitchFamily="66" charset="0"/>
      <p:regular r:id="rId11"/>
      <p:bold r:id="rId12"/>
      <p:italic r:id="rId13"/>
      <p:boldItalic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custDataLst>
    <p:tags r:id="rId1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96852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6a8acc96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6a8acc96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6ab1e539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6ab1e539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619a9e057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619a9e057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67150" y="159225"/>
            <a:ext cx="8407200" cy="153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AutoNum type="arabicPeriod"/>
            </a:pPr>
            <a:r>
              <a:rPr lang="en">
                <a:solidFill>
                  <a:srgbClr val="FFFF00"/>
                </a:solidFill>
              </a:rPr>
              <a:t>Log into Career Cruising</a:t>
            </a:r>
            <a:endParaRPr>
              <a:solidFill>
                <a:srgbClr val="FFFF00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AutoNum type="arabicPeriod"/>
            </a:pPr>
            <a:r>
              <a:rPr lang="en">
                <a:solidFill>
                  <a:srgbClr val="FFFF00"/>
                </a:solidFill>
              </a:rPr>
              <a:t>Grab the gold sheet from last time  </a:t>
            </a:r>
            <a:endParaRPr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00FF"/>
                </a:solidFill>
              </a:rPr>
              <a:t> </a:t>
            </a:r>
            <a:endParaRPr sz="1400" u="sng">
              <a:solidFill>
                <a:srgbClr val="000000"/>
              </a:solidFill>
            </a:endParaRPr>
          </a:p>
        </p:txBody>
      </p:sp>
      <p:sp>
        <p:nvSpPr>
          <p:cNvPr id="180" name="Google Shape;180;p32"/>
          <p:cNvSpPr txBox="1">
            <a:spLocks noGrp="1"/>
          </p:cNvSpPr>
          <p:nvPr>
            <p:ph type="body" idx="1"/>
          </p:nvPr>
        </p:nvSpPr>
        <p:spPr>
          <a:xfrm>
            <a:off x="67150" y="1763375"/>
            <a:ext cx="8949300" cy="30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FF0000"/>
                </a:solidFill>
              </a:rPr>
              <a:t>Click on Assessments →Click on 9/18/18 </a:t>
            </a:r>
            <a:endParaRPr sz="2400" u="sng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u="sng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3. Pick out any 1 career of your 40 choices and write it on the oval  your gold sheet</a:t>
            </a:r>
            <a:endParaRPr sz="240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  <a:highlight>
                  <a:srgbClr val="FFFF00"/>
                </a:highlight>
              </a:rPr>
              <a:t>(cannot be professional athlete, model, </a:t>
            </a:r>
            <a:endParaRPr sz="2400" b="1" u="sng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  <a:highlight>
                  <a:srgbClr val="FFFF00"/>
                </a:highlight>
              </a:rPr>
              <a:t>actor, singer, dancer, or bartender)</a:t>
            </a:r>
            <a:endParaRPr sz="240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  <p:sp>
        <p:nvSpPr>
          <p:cNvPr id="181" name="Google Shape;181;p32"/>
          <p:cNvSpPr txBox="1"/>
          <p:nvPr/>
        </p:nvSpPr>
        <p:spPr>
          <a:xfrm>
            <a:off x="6991625" y="130475"/>
            <a:ext cx="2066100" cy="11538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User: </a:t>
            </a:r>
            <a:r>
              <a:rPr lang="en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ID </a:t>
            </a:r>
            <a:r>
              <a:rPr lang="en" sz="180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#</a:t>
            </a:r>
            <a:r>
              <a:rPr lang="en" sz="18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PW: Dw010800 (Initials + Bday)</a:t>
            </a:r>
            <a:endParaRPr sz="1800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32"/>
          <p:cNvSpPr/>
          <p:nvPr/>
        </p:nvSpPr>
        <p:spPr>
          <a:xfrm>
            <a:off x="759350" y="1862150"/>
            <a:ext cx="813600" cy="36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>
            <a:spLocks noGrp="1"/>
          </p:cNvSpPr>
          <p:nvPr>
            <p:ph type="ctrTitle"/>
          </p:nvPr>
        </p:nvSpPr>
        <p:spPr>
          <a:xfrm>
            <a:off x="390525" y="296900"/>
            <a:ext cx="8222100" cy="139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Today I will:</a:t>
            </a: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compare two careers of interest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 I can: </a:t>
            </a: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determine that best career fit for me</a:t>
            </a:r>
            <a:endParaRPr/>
          </a:p>
        </p:txBody>
      </p:sp>
      <p:pic>
        <p:nvPicPr>
          <p:cNvPr id="188" name="Google Shape;18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778" y="1911828"/>
            <a:ext cx="2692150" cy="2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>
            <a:spLocks noGrp="1"/>
          </p:cNvSpPr>
          <p:nvPr>
            <p:ph type="title"/>
          </p:nvPr>
        </p:nvSpPr>
        <p:spPr>
          <a:xfrm>
            <a:off x="471900" y="122950"/>
            <a:ext cx="8222100" cy="57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Career Comparison Chart</a:t>
            </a:r>
            <a:endParaRPr/>
          </a:p>
        </p:txBody>
      </p:sp>
      <p:sp>
        <p:nvSpPr>
          <p:cNvPr id="194" name="Google Shape;194;p34"/>
          <p:cNvSpPr txBox="1">
            <a:spLocks noGrp="1"/>
          </p:cNvSpPr>
          <p:nvPr>
            <p:ph type="body" idx="1"/>
          </p:nvPr>
        </p:nvSpPr>
        <p:spPr>
          <a:xfrm>
            <a:off x="471900" y="826500"/>
            <a:ext cx="8222100" cy="41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After selecting your #1 Career Choice, fill out the top half of the Career Comparison Chart.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Below are guiding questions to help you fill out your Career Comparison Chart by using the tabs on the left hand side of the webpage: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Job Description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does a person in this career do?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education level will you need? How many years?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type of college has this program?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high school classes do I need to focus on?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Earnings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annual range for salary in Iowa?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outlook for this career?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many annual average openings? 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a Glance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 the Attributes and Abilities you need to be successful in this career (4 or more)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/>
        </p:nvSpPr>
        <p:spPr>
          <a:xfrm>
            <a:off x="43675" y="69850"/>
            <a:ext cx="9100500" cy="5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u="sng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rPr>
              <a:t>Careercruising.com</a:t>
            </a:r>
            <a:endParaRPr sz="4000" u="sng">
              <a:solidFill>
                <a:srgbClr val="00387E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u="sng">
              <a:solidFill>
                <a:srgbClr val="00387E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1. Take the “My Skills” test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→ Assessments</a:t>
            </a:r>
            <a:endParaRPr sz="24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→ Start My Skills (in small blue writing)</a:t>
            </a:r>
            <a:endParaRPr sz="24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1440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*Read each statement thoroughly before choosing your skill level -- the smaller print gives more details as to what the skill means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On-screen Show (16:9)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Roboto</vt:lpstr>
      <vt:lpstr>Comic Sans MS</vt:lpstr>
      <vt:lpstr>Trebuchet MS</vt:lpstr>
      <vt:lpstr>Material</vt:lpstr>
      <vt:lpstr>Log into Career Cruising Grab the gold sheet from last time    </vt:lpstr>
      <vt:lpstr>Today I will: compare two careers of interest So I can: determine that best career fit for me</vt:lpstr>
      <vt:lpstr>Career Comparison 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 into Career Cruising Grab the gold sheet from last time    </dc:title>
  <dc:creator>Haarhues Sophie</dc:creator>
  <cp:lastModifiedBy>PV Schools</cp:lastModifiedBy>
  <cp:revision>2</cp:revision>
  <dcterms:modified xsi:type="dcterms:W3CDTF">2018-09-20T18:47:52Z</dcterms:modified>
</cp:coreProperties>
</file>