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  <p:sldMasterId id="2147483682" r:id="rId2"/>
    <p:sldMasterId id="2147483683" r:id="rId3"/>
  </p:sldMasterIdLst>
  <p:notesMasterIdLst>
    <p:notesMasterId r:id="rId8"/>
  </p:notesMasterIdLst>
  <p:handoutMasterIdLst>
    <p:handoutMasterId r:id="rId9"/>
  </p:handoutMasterIdLst>
  <p:sldIdLst>
    <p:sldId id="264" r:id="rId4"/>
    <p:sldId id="265" r:id="rId5"/>
    <p:sldId id="266" r:id="rId6"/>
    <p:sldId id="267" r:id="rId7"/>
  </p:sldIdLst>
  <p:sldSz cx="9144000" cy="5143500" type="screen16x9"/>
  <p:notesSz cx="7010400" cy="9296400"/>
  <p:embeddedFontLst>
    <p:embeddedFont>
      <p:font typeface="Source Code Pro" panose="020B0604020202020204" charset="0"/>
      <p:regular r:id="rId10"/>
      <p:bold r:id="rId11"/>
    </p:embeddedFont>
    <p:embeddedFont>
      <p:font typeface="Proxima Nova" panose="020B0604020202020204" charset="0"/>
      <p:regular r:id="rId12"/>
      <p:bold r:id="rId13"/>
      <p:italic r:id="rId14"/>
      <p:boldItalic r:id="rId15"/>
    </p:embeddedFont>
    <p:embeddedFont>
      <p:font typeface="Raleway" panose="020B0604020202020204" charset="0"/>
      <p:regular r:id="rId16"/>
      <p:bold r:id="rId17"/>
      <p:italic r:id="rId18"/>
      <p:boldItalic r:id="rId19"/>
    </p:embeddedFont>
    <p:embeddedFont>
      <p:font typeface="Amatic SC" panose="020B0604020202020204" charset="-79"/>
      <p:regular r:id="rId20"/>
      <p:bold r:id="rId21"/>
    </p:embeddedFont>
    <p:embeddedFont>
      <p:font typeface="Average" panose="020B0604020202020204" charset="0"/>
      <p:regular r:id="rId22"/>
    </p:embeddedFont>
    <p:embeddedFont>
      <p:font typeface="Oswald" panose="020B0604020202020204" charset="0"/>
      <p:regular r:id="rId23"/>
      <p:bold r:id="rId24"/>
    </p:embeddedFont>
  </p:embeddedFontLst>
  <p:custDataLst>
    <p:tags r:id="rId25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72" y="-4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12.fntdata"/><Relationship Id="rId7" Type="http://schemas.openxmlformats.org/officeDocument/2006/relationships/slide" Target="slides/slide4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font" Target="fonts/font2.fntdata"/><Relationship Id="rId24" Type="http://schemas.openxmlformats.org/officeDocument/2006/relationships/font" Target="fonts/font15.fntdata"/><Relationship Id="rId5" Type="http://schemas.openxmlformats.org/officeDocument/2006/relationships/slide" Target="slides/slide2.xml"/><Relationship Id="rId15" Type="http://schemas.openxmlformats.org/officeDocument/2006/relationships/font" Target="fonts/font6.fntdata"/><Relationship Id="rId23" Type="http://schemas.openxmlformats.org/officeDocument/2006/relationships/font" Target="fonts/font14.fntdata"/><Relationship Id="rId28" Type="http://schemas.openxmlformats.org/officeDocument/2006/relationships/theme" Target="theme/theme1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font" Target="fonts/font13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52D4B1-A051-43F9-982E-44E0A1733A8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6C6165-9775-4CCE-A499-92309EFC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88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06948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61a7c2c4e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161a7c2c4e_0_5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465a5d7ebc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465a5d7ebc_0_7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465a5d7ebc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465a5d7ebc_0_8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61a7c2c4e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161a7c2c4e_0_16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r>
              <a:rPr lang="en"/>
              <a:t>Ask: What is a Reference?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8" name="Google Shape;88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90" name="Google Shape;90;p21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92" name="Google Shape;92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2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95" name="Google Shape;95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98" name="Google Shape;98;p23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99" name="Google Shape;99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oogle Shape;107;p26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8" name="Google Shape;108;p26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26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Google Shape;112;p27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3" name="Google Shape;113;p27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4" name="Google Shape;114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9" name="Google Shape;119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3" name="Google Shape;123;p2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4" name="Google Shape;124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0" name="Google Shape;130;p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1" name="Google Shape;131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4" name="Google Shape;134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3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7" name="Google Shape;137;p3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8" name="Google Shape;138;p33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39" name="Google Shape;139;p3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40" name="Google Shape;140;p3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4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144" name="Google Shape;144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5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35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148" name="Google Shape;148;p35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9" name="Google Shape;149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2" r:id="rId3"/>
    <p:sldLayoutId id="2147483663" r:id="rId4"/>
    <p:sldLayoutId id="2147483664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104" name="Google Shape;104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105" name="Google Shape;105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Portfolio Packet Notes</a:t>
            </a:r>
            <a:endParaRPr/>
          </a:p>
        </p:txBody>
      </p:sp>
      <p:sp>
        <p:nvSpPr>
          <p:cNvPr id="242" name="Google Shape;242;p45"/>
          <p:cNvSpPr txBox="1">
            <a:spLocks noGrp="1"/>
          </p:cNvSpPr>
          <p:nvPr>
            <p:ph type="body" idx="1"/>
          </p:nvPr>
        </p:nvSpPr>
        <p:spPr>
          <a:xfrm>
            <a:off x="311700" y="12202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Name: ___________________________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Class Period: __________________________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Due Date:</a:t>
            </a:r>
            <a:r>
              <a:rPr lang="en" b="1" u="sng">
                <a:solidFill>
                  <a:srgbClr val="FF0000"/>
                </a:solidFill>
              </a:rPr>
              <a:t>November 20th, 2018 (11/20/18)</a:t>
            </a:r>
            <a:endParaRPr b="1" u="sng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Report Cover: </a:t>
            </a:r>
            <a:r>
              <a:rPr lang="en" b="1" u="sng">
                <a:solidFill>
                  <a:srgbClr val="FF0000"/>
                </a:solidFill>
              </a:rPr>
              <a:t>November 15th, 20178 (11/15/18)</a:t>
            </a:r>
            <a:endParaRPr b="1" u="sng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reference </a:t>
            </a:r>
            <a:endParaRPr/>
          </a:p>
        </p:txBody>
      </p:sp>
      <p:sp>
        <p:nvSpPr>
          <p:cNvPr id="248" name="Google Shape;248;p4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individual that serves as the point of contact for employers seeking to verify or ask questions about a potential employee's background, work experience, or work ethic. 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could be a reference? </a:t>
            </a:r>
            <a:endParaRPr/>
          </a:p>
        </p:txBody>
      </p:sp>
      <p:sp>
        <p:nvSpPr>
          <p:cNvPr id="254" name="Google Shape;254;p4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3390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3600"/>
              <a:buFont typeface="Amatic SC"/>
              <a:buChar char="●"/>
            </a:pP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Neighbors		</a:t>
            </a:r>
            <a:endParaRPr sz="3600" b="1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3600"/>
              <a:buFont typeface="Amatic SC"/>
              <a:buChar char="●"/>
            </a:pP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Past Employers</a:t>
            </a:r>
            <a:endParaRPr sz="3600" b="1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3600"/>
              <a:buFont typeface="Amatic SC"/>
              <a:buChar char="●"/>
            </a:pP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Friends of Parents</a:t>
            </a:r>
            <a:endParaRPr sz="3600" b="1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3600"/>
              <a:buFont typeface="Amatic SC"/>
              <a:buChar char="●"/>
            </a:pP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Trusted Adult</a:t>
            </a:r>
            <a:endParaRPr sz="3600" b="1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255" name="Google Shape;255;p47"/>
          <p:cNvSpPr txBox="1">
            <a:spLocks noGrp="1"/>
          </p:cNvSpPr>
          <p:nvPr>
            <p:ph type="body" idx="1"/>
          </p:nvPr>
        </p:nvSpPr>
        <p:spPr>
          <a:xfrm>
            <a:off x="5249550" y="1171600"/>
            <a:ext cx="2840700" cy="2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3600"/>
              <a:buFont typeface="Amatic SC"/>
              <a:buChar char="●"/>
            </a:pP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Teachers*		</a:t>
            </a:r>
            <a:endParaRPr sz="3600" b="1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3600"/>
              <a:buFont typeface="Amatic SC"/>
              <a:buChar char="●"/>
            </a:pP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Coaches</a:t>
            </a:r>
            <a:endParaRPr sz="3600" b="1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3600"/>
              <a:buFont typeface="Amatic SC"/>
              <a:buChar char="●"/>
            </a:pP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Church Leaders</a:t>
            </a:r>
            <a:endParaRPr sz="3600" b="1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3600"/>
              <a:buFont typeface="Amatic SC"/>
              <a:buChar char="●"/>
            </a:pP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School Employee*</a:t>
            </a:r>
            <a:endParaRPr sz="3600" b="1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256" name="Google Shape;256;p47"/>
          <p:cNvSpPr txBox="1">
            <a:spLocks noGrp="1"/>
          </p:cNvSpPr>
          <p:nvPr>
            <p:ph type="body" idx="1"/>
          </p:nvPr>
        </p:nvSpPr>
        <p:spPr>
          <a:xfrm>
            <a:off x="225400" y="4133800"/>
            <a:ext cx="8838900" cy="6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*For our project- you </a:t>
            </a:r>
            <a:r>
              <a:rPr lang="en" sz="3600" b="1" u="sng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CANNOT </a:t>
            </a:r>
            <a:r>
              <a:rPr lang="en" sz="3600" b="1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ask anyone who works for PVJH</a:t>
            </a:r>
            <a:endParaRPr sz="3600" b="1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8"/>
          <p:cNvSpPr txBox="1">
            <a:spLocks noGrp="1"/>
          </p:cNvSpPr>
          <p:nvPr>
            <p:ph type="title"/>
          </p:nvPr>
        </p:nvSpPr>
        <p:spPr>
          <a:xfrm>
            <a:off x="311700" y="-29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</a:t>
            </a:r>
            <a:endParaRPr/>
          </a:p>
        </p:txBody>
      </p:sp>
      <p:sp>
        <p:nvSpPr>
          <p:cNvPr id="262" name="Google Shape;262;p48"/>
          <p:cNvSpPr txBox="1">
            <a:spLocks noGrp="1"/>
          </p:cNvSpPr>
          <p:nvPr>
            <p:ph type="body" idx="1"/>
          </p:nvPr>
        </p:nvSpPr>
        <p:spPr>
          <a:xfrm>
            <a:off x="87600" y="543300"/>
            <a:ext cx="8968800" cy="36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Bring in </a:t>
            </a:r>
            <a:r>
              <a:rPr lang="en" sz="2400" b="1" u="sng">
                <a:solidFill>
                  <a:srgbClr val="FF0000"/>
                </a:solidFill>
              </a:rPr>
              <a:t>3 </a:t>
            </a:r>
            <a:r>
              <a:rPr lang="en">
                <a:solidFill>
                  <a:srgbClr val="FFFF00"/>
                </a:solidFill>
              </a:rPr>
              <a:t>References that you can use on a Job Application</a:t>
            </a:r>
            <a:endParaRPr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>
                <a:solidFill>
                  <a:srgbClr val="FFFF00"/>
                </a:solidFill>
              </a:rPr>
              <a:t>**** two references CANNOT be PV Junior High Employees***</a:t>
            </a:r>
            <a:endParaRPr sz="2400" b="1" u="sng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u="sng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FFFF00"/>
                </a:solidFill>
              </a:rPr>
              <a:t>Information that is needed:</a:t>
            </a:r>
            <a:endParaRPr>
              <a:solidFill>
                <a:srgbClr val="FFFF00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>
                <a:solidFill>
                  <a:srgbClr val="FFFF00"/>
                </a:solidFill>
              </a:rPr>
              <a:t>Name</a:t>
            </a:r>
            <a:endParaRPr>
              <a:solidFill>
                <a:srgbClr val="FFFF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>
                <a:solidFill>
                  <a:srgbClr val="FFFF00"/>
                </a:solidFill>
              </a:rPr>
              <a:t>Reference Relationship</a:t>
            </a:r>
            <a:endParaRPr>
              <a:solidFill>
                <a:srgbClr val="FFFF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>
                <a:solidFill>
                  <a:srgbClr val="FFFF00"/>
                </a:solidFill>
              </a:rPr>
              <a:t>Company Name</a:t>
            </a:r>
            <a:endParaRPr>
              <a:solidFill>
                <a:srgbClr val="FFFF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>
                <a:solidFill>
                  <a:srgbClr val="FFFF00"/>
                </a:solidFill>
              </a:rPr>
              <a:t>Company Address</a:t>
            </a:r>
            <a:endParaRPr>
              <a:solidFill>
                <a:srgbClr val="FFFF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>
                <a:solidFill>
                  <a:srgbClr val="FFFF00"/>
                </a:solidFill>
              </a:rPr>
              <a:t>Company Phone Number</a:t>
            </a:r>
            <a:endParaRPr>
              <a:solidFill>
                <a:srgbClr val="FFFF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>
                <a:solidFill>
                  <a:srgbClr val="FFFF00"/>
                </a:solidFill>
              </a:rPr>
              <a:t>Email Address</a:t>
            </a:r>
            <a:endParaRPr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263" name="Google Shape;263;p48"/>
          <p:cNvSpPr txBox="1"/>
          <p:nvPr/>
        </p:nvSpPr>
        <p:spPr>
          <a:xfrm>
            <a:off x="5974125" y="2385100"/>
            <a:ext cx="2748000" cy="4491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NO RELATIVES OR PEERS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264" name="Google Shape;264;p48"/>
          <p:cNvSpPr txBox="1"/>
          <p:nvPr/>
        </p:nvSpPr>
        <p:spPr>
          <a:xfrm>
            <a:off x="150275" y="4371625"/>
            <a:ext cx="8722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FFFF"/>
                </a:solidFill>
                <a:latin typeface="Raleway"/>
                <a:ea typeface="Raleway"/>
                <a:cs typeface="Raleway"/>
                <a:sym typeface="Raleway"/>
              </a:rPr>
              <a:t>What is a Reference:</a:t>
            </a:r>
            <a:r>
              <a:rPr lang="en" b="1">
                <a:solidFill>
                  <a:srgbClr val="00FFFF"/>
                </a:solidFill>
                <a:latin typeface="Raleway"/>
                <a:ea typeface="Raleway"/>
                <a:cs typeface="Raleway"/>
                <a:sym typeface="Raleway"/>
              </a:rPr>
              <a:t> an individual that serves as the point of contact for employers seeking to verify or ask questions about a potential employee’s background</a:t>
            </a:r>
            <a:endParaRPr>
              <a:solidFill>
                <a:srgbClr val="00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161</Words>
  <Application>Microsoft Office PowerPoint</Application>
  <PresentationFormat>On-screen Show (16:9)</PresentationFormat>
  <Paragraphs>31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Source Code Pro</vt:lpstr>
      <vt:lpstr>Proxima Nova</vt:lpstr>
      <vt:lpstr>Raleway</vt:lpstr>
      <vt:lpstr>Amatic SC</vt:lpstr>
      <vt:lpstr>Average</vt:lpstr>
      <vt:lpstr>Oswald</vt:lpstr>
      <vt:lpstr>Slate</vt:lpstr>
      <vt:lpstr>Beach Day</vt:lpstr>
      <vt:lpstr>Spearmint</vt:lpstr>
      <vt:lpstr>Portfolio Packet Notes</vt:lpstr>
      <vt:lpstr>What is a reference </vt:lpstr>
      <vt:lpstr>Who could be a reference? 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Haarhues Sophie</dc:creator>
  <cp:lastModifiedBy>PV Schools</cp:lastModifiedBy>
  <cp:revision>2</cp:revision>
  <cp:lastPrinted>2018-10-25T13:50:36Z</cp:lastPrinted>
  <dcterms:modified xsi:type="dcterms:W3CDTF">2018-10-25T20:02:44Z</dcterms:modified>
</cp:coreProperties>
</file>