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handoutMasterIdLst>
    <p:handoutMasterId r:id="rId8"/>
  </p:handoutMasterIdLst>
  <p:sldIdLst>
    <p:sldId id="263" r:id="rId2"/>
    <p:sldId id="264" r:id="rId3"/>
    <p:sldId id="265" r:id="rId4"/>
    <p:sldId id="266" r:id="rId5"/>
    <p:sldId id="267" r:id="rId6"/>
  </p:sldIdLst>
  <p:sldSz cx="9144000" cy="5143500" type="screen16x9"/>
  <p:notesSz cx="6858000" cy="9144000"/>
  <p:embeddedFontLst>
    <p:embeddedFont>
      <p:font typeface="Amatic SC" panose="020B0604020202020204" charset="-79"/>
      <p:regular r:id="rId9"/>
      <p:bold r:id="rId10"/>
    </p:embeddedFont>
    <p:embeddedFont>
      <p:font typeface="Source Code Pro" panose="020B0604020202020204" charset="0"/>
      <p:regular r:id="rId11"/>
      <p:bold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34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60835E9-A213-4B73-9247-3789A028E7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4B9CCE1-B4E2-495F-91F0-8A4782C1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215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7ce09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7ce09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Asks students their definitions of a relationship.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7ce09d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7ce09d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c3b19c0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c3b19c0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c8e96856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c8e96856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Individually brainstorm characteristics of healthy vs. unhealthy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Then assign tables to one of the 2 and have them write on white paper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How do you decide if a relationship is a healthy one or not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11700" y="3571625"/>
            <a:ext cx="8520600" cy="14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 we will:</a:t>
            </a:r>
            <a:r>
              <a:rPr lang="en"/>
              <a:t> analyze characteristics of relationships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So we can:</a:t>
            </a:r>
            <a:r>
              <a:rPr lang="en"/>
              <a:t> develop our own healthy relationships 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75" y="2009000"/>
            <a:ext cx="3008225" cy="14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63" y="641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7650" y="62563"/>
            <a:ext cx="2619375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0938" y="1947850"/>
            <a:ext cx="32670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8167" y="1601807"/>
            <a:ext cx="3472605" cy="174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2925" y="67216"/>
            <a:ext cx="2619376" cy="165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550150" y="676225"/>
            <a:ext cx="7876800" cy="3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is a relationship?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00FF"/>
              </a:solidFill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275" y="1632525"/>
            <a:ext cx="6201650" cy="24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953200" y="802500"/>
            <a:ext cx="7795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/>
              <a:t>Relationship: </a:t>
            </a:r>
            <a:endParaRPr sz="60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or more people that are connected in a way &amp; behave in a certain manner 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0" y="4341000"/>
            <a:ext cx="9144000" cy="802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3F3F3"/>
                </a:solidFill>
                <a:latin typeface="Amatic SC"/>
                <a:ea typeface="Amatic SC"/>
                <a:cs typeface="Amatic SC"/>
                <a:sym typeface="Amatic SC"/>
              </a:rPr>
              <a:t>What are the different types of relationships?</a:t>
            </a:r>
            <a:endParaRPr sz="4800" b="1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Relationships: 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952975" y="802500"/>
            <a:ext cx="69321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vs. unhealthy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</Words>
  <Application>Microsoft Office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Amatic SC</vt:lpstr>
      <vt:lpstr>Source Code Pro</vt:lpstr>
      <vt:lpstr>Beach Day</vt:lpstr>
      <vt:lpstr>PowerPoint Presentation</vt:lpstr>
      <vt:lpstr>What is a relationship?    </vt:lpstr>
      <vt:lpstr>Relationship:  2 or more people that are connected in a way &amp; behave in a certain manner </vt:lpstr>
      <vt:lpstr>Types of Relationships: </vt:lpstr>
      <vt:lpstr>Healthy vs. unhealthy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Haarhues Sophie</dc:creator>
  <cp:lastModifiedBy>PV Schools</cp:lastModifiedBy>
  <cp:revision>1</cp:revision>
  <cp:lastPrinted>2019-02-25T21:50:29Z</cp:lastPrinted>
  <dcterms:modified xsi:type="dcterms:W3CDTF">2019-02-25T21:51:21Z</dcterms:modified>
</cp:coreProperties>
</file>