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embeddedFontLst>
    <p:embeddedFont>
      <p:font typeface="Maven Pro" panose="020B0604020202020204" charset="0"/>
      <p:regular r:id="rId6"/>
      <p:bold r:id="rId7"/>
    </p:embeddedFont>
    <p:embeddedFont>
      <p:font typeface="Nunito" panose="020B0604020202020204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51883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6745a652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6745a652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66cae65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66cae65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ba99d622d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ba99d622d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cruising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body" idx="1"/>
          </p:nvPr>
        </p:nvSpPr>
        <p:spPr>
          <a:xfrm>
            <a:off x="457200" y="87325"/>
            <a:ext cx="8432700" cy="46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</a:rPr>
              <a:t>Today we will:</a:t>
            </a:r>
            <a:r>
              <a:rPr lang="en" sz="2400">
                <a:solidFill>
                  <a:srgbClr val="000000"/>
                </a:solidFill>
              </a:rPr>
              <a:t> Explore career cruising website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 u="sng">
                <a:solidFill>
                  <a:srgbClr val="000000"/>
                </a:solidFill>
              </a:rPr>
              <a:t>So we can:</a:t>
            </a:r>
            <a:r>
              <a:rPr lang="en" sz="2400">
                <a:solidFill>
                  <a:srgbClr val="000000"/>
                </a:solidFill>
              </a:rPr>
              <a:t> view potential careers of interests 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284" name="Google Shape;2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2488" y="1922425"/>
            <a:ext cx="4451674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205425" y="62103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into Career Cruising </a:t>
            </a:r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205425" y="804500"/>
            <a:ext cx="74679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      </a:t>
            </a:r>
            <a:r>
              <a:rPr lang="en" u="sng">
                <a:solidFill>
                  <a:srgbClr val="9900FF"/>
                </a:solidFill>
                <a:hlinkClick r:id="rId3"/>
              </a:rPr>
              <a:t>www.careercruising.com</a:t>
            </a:r>
            <a:r>
              <a:rPr lang="en">
                <a:solidFill>
                  <a:srgbClr val="9900FF"/>
                </a:solidFill>
              </a:rPr>
              <a:t>  </a:t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291" name="Google Shape;291;p15"/>
          <p:cNvSpPr txBox="1">
            <a:spLocks noGrp="1"/>
          </p:cNvSpPr>
          <p:nvPr>
            <p:ph type="body" idx="1"/>
          </p:nvPr>
        </p:nvSpPr>
        <p:spPr>
          <a:xfrm>
            <a:off x="293275" y="1430648"/>
            <a:ext cx="8229600" cy="31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to Log In…..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Username: studentID#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Password: initials + birthday (mm/dd/yr)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  EXAMPLE: John Smith January 22, 2005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				PW: JS012205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Time to Explore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7" name="Google Shape;297;p1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98" name="Google Shape;298;p16" descr="Dashboard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325" y="1127450"/>
            <a:ext cx="8681354" cy="37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6"/>
          <p:cNvSpPr/>
          <p:nvPr/>
        </p:nvSpPr>
        <p:spPr>
          <a:xfrm>
            <a:off x="6103275" y="1450500"/>
            <a:ext cx="930300" cy="5214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6"/>
          <p:cNvSpPr/>
          <p:nvPr/>
        </p:nvSpPr>
        <p:spPr>
          <a:xfrm>
            <a:off x="3335100" y="1526850"/>
            <a:ext cx="648900" cy="4065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6"/>
          <p:cNvSpPr/>
          <p:nvPr/>
        </p:nvSpPr>
        <p:spPr>
          <a:xfrm>
            <a:off x="5066625" y="2767100"/>
            <a:ext cx="1449000" cy="17856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6"/>
          <p:cNvSpPr txBox="1"/>
          <p:nvPr/>
        </p:nvSpPr>
        <p:spPr>
          <a:xfrm>
            <a:off x="7088225" y="454375"/>
            <a:ext cx="1962900" cy="1172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Explore the QC. What they do, job opportunities. Search Industries- find one that interests you.</a:t>
            </a:r>
            <a:endParaRPr/>
          </a:p>
        </p:txBody>
      </p:sp>
      <p:cxnSp>
        <p:nvCxnSpPr>
          <p:cNvPr id="303" name="Google Shape;303;p16"/>
          <p:cNvCxnSpPr>
            <a:endCxn id="299" idx="7"/>
          </p:cNvCxnSpPr>
          <p:nvPr/>
        </p:nvCxnSpPr>
        <p:spPr>
          <a:xfrm flipH="1">
            <a:off x="6897336" y="1244857"/>
            <a:ext cx="209100" cy="2820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4" name="Google Shape;304;p16"/>
          <p:cNvSpPr txBox="1"/>
          <p:nvPr/>
        </p:nvSpPr>
        <p:spPr>
          <a:xfrm>
            <a:off x="1088425" y="1851750"/>
            <a:ext cx="1962900" cy="8088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Explore careers based on favorite subjects, clusters or keywords. </a:t>
            </a:r>
            <a:endParaRPr/>
          </a:p>
        </p:txBody>
      </p:sp>
      <p:cxnSp>
        <p:nvCxnSpPr>
          <p:cNvPr id="305" name="Google Shape;305;p16"/>
          <p:cNvCxnSpPr>
            <a:stCxn id="300" idx="2"/>
          </p:cNvCxnSpPr>
          <p:nvPr/>
        </p:nvCxnSpPr>
        <p:spPr>
          <a:xfrm flipH="1">
            <a:off x="3053400" y="1730100"/>
            <a:ext cx="281700" cy="3420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6" name="Google Shape;306;p16"/>
          <p:cNvSpPr txBox="1"/>
          <p:nvPr/>
        </p:nvSpPr>
        <p:spPr>
          <a:xfrm>
            <a:off x="2733225" y="3448925"/>
            <a:ext cx="1962900" cy="11724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Explore Companies in the QC. What they do, job opportunities. Search industries- find one that interests you.</a:t>
            </a:r>
            <a:endParaRPr/>
          </a:p>
        </p:txBody>
      </p:sp>
      <p:cxnSp>
        <p:nvCxnSpPr>
          <p:cNvPr id="307" name="Google Shape;307;p16"/>
          <p:cNvCxnSpPr>
            <a:stCxn id="301" idx="2"/>
          </p:cNvCxnSpPr>
          <p:nvPr/>
        </p:nvCxnSpPr>
        <p:spPr>
          <a:xfrm flipH="1">
            <a:off x="4696125" y="3659900"/>
            <a:ext cx="370500" cy="3186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Maven Pro</vt:lpstr>
      <vt:lpstr>Nunito</vt:lpstr>
      <vt:lpstr>Momentum</vt:lpstr>
      <vt:lpstr>PowerPoint Presentation</vt:lpstr>
      <vt:lpstr>Log into Career Cruising </vt:lpstr>
      <vt:lpstr>Time to Explore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Haarhues Sophie</dc:creator>
  <cp:lastModifiedBy>PV Schools</cp:lastModifiedBy>
  <cp:revision>1</cp:revision>
  <dcterms:modified xsi:type="dcterms:W3CDTF">2018-09-13T18:55:45Z</dcterms:modified>
</cp:coreProperties>
</file>