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Lst>
  <p:notesMasterIdLst>
    <p:notesMasterId r:id="rId6"/>
  </p:notesMasterIdLst>
  <p:sldIdLst>
    <p:sldId id="261" r:id="rId2"/>
    <p:sldId id="262" r:id="rId3"/>
    <p:sldId id="263" r:id="rId4"/>
    <p:sldId id="264" r:id="rId5"/>
  </p:sldIdLst>
  <p:sldSz cx="9144000" cy="5143500" type="screen16x9"/>
  <p:notesSz cx="6858000" cy="9144000"/>
  <p:embeddedFontLst>
    <p:embeddedFont>
      <p:font typeface="Roboto Slab" panose="020B0604020202020204" charset="0"/>
      <p:regular r:id="rId7"/>
      <p:bold r:id="rId8"/>
    </p:embeddedFont>
    <p:embeddedFont>
      <p:font typeface="Roboto" panose="020B0604020202020204" charset="0"/>
      <p:regular r:id="rId9"/>
      <p:bold r:id="rId10"/>
      <p:italic r:id="rId11"/>
      <p:boldItalic r:id="rId12"/>
    </p:embeddedFont>
  </p:embeddedFontLst>
  <p:custDataLst>
    <p:tags r:id="rId13"/>
  </p:custData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8B3ABA12-C0E9-400C-A228-E75F7C0F3C07}">
  <a:tblStyle styleId="{8B3ABA12-C0E9-400C-A228-E75F7C0F3C07}"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57" d="100"/>
          <a:sy n="157" d="100"/>
        </p:scale>
        <p:origin x="-342" y="-1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2.fntdata"/><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font" Target="fonts/font1.fntdata"/><Relationship Id="rId12" Type="http://schemas.openxmlformats.org/officeDocument/2006/relationships/font" Target="fonts/font6.fntdata"/><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font" Target="fonts/font5.fntdata"/><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font" Target="fonts/font3.fntdata"/><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23640899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d3fdbc3ac_0_9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d3fdbc3ac_0_9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d3fdbc3ac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d3fdbc3ac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d3fdbc3ac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d3fdbc3ac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gd3fdbc3ac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7" name="Google Shape;177;gd3fdbc3ac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1524800" y="672606"/>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sp>
        <p:nvSpPr>
          <p:cNvPr id="11" name="Google Shape;11;p2"/>
          <p:cNvSpPr/>
          <p:nvPr/>
        </p:nvSpPr>
        <p:spPr>
          <a:xfrm rot="10800000">
            <a:off x="6537563" y="3342925"/>
            <a:ext cx="1081625" cy="1124950"/>
          </a:xfrm>
          <a:custGeom>
            <a:avLst/>
            <a:gdLst/>
            <a:ahLst/>
            <a:cxnLst/>
            <a:rect l="l" t="t" r="r" b="b"/>
            <a:pathLst>
              <a:path w="43265" h="44998" extrusionOk="0">
                <a:moveTo>
                  <a:pt x="0" y="44998"/>
                </a:moveTo>
                <a:lnTo>
                  <a:pt x="0" y="0"/>
                </a:lnTo>
                <a:lnTo>
                  <a:pt x="43265" y="0"/>
                </a:lnTo>
              </a:path>
            </a:pathLst>
          </a:custGeom>
          <a:noFill/>
          <a:ln w="28575" cap="flat" cmpd="sng">
            <a:solidFill>
              <a:schemeClr val="accent5"/>
            </a:solidFill>
            <a:prstDash val="solid"/>
            <a:miter lim="8000"/>
            <a:headEnd type="none" w="sm" len="sm"/>
            <a:tailEnd type="none" w="sm" len="sm"/>
          </a:ln>
        </p:spPr>
      </p:sp>
      <p:cxnSp>
        <p:nvCxnSpPr>
          <p:cNvPr id="12" name="Google Shape;12;p2"/>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3" name="Google Shape;13;p2"/>
          <p:cNvSpPr txBox="1">
            <a:spLocks noGrp="1"/>
          </p:cNvSpPr>
          <p:nvPr>
            <p:ph type="ctrTitle"/>
          </p:nvPr>
        </p:nvSpPr>
        <p:spPr>
          <a:xfrm>
            <a:off x="1680302" y="1188925"/>
            <a:ext cx="5783400" cy="1457400"/>
          </a:xfrm>
          <a:prstGeom prst="rect">
            <a:avLst/>
          </a:prstGeom>
        </p:spPr>
        <p:txBody>
          <a:bodyPr spcFirstLastPara="1" wrap="square" lIns="91425" tIns="91425" rIns="91425" bIns="91425" anchor="b" anchorCtr="0"/>
          <a:lstStyle>
            <a:lvl1pPr lvl="0" algn="ctr">
              <a:spcBef>
                <a:spcPts val="0"/>
              </a:spcBef>
              <a:spcAft>
                <a:spcPts val="0"/>
              </a:spcAft>
              <a:buSzPts val="4000"/>
              <a:buNone/>
              <a:defRPr sz="4000"/>
            </a:lvl1pPr>
            <a:lvl2pPr lvl="1" algn="ctr">
              <a:spcBef>
                <a:spcPts val="0"/>
              </a:spcBef>
              <a:spcAft>
                <a:spcPts val="0"/>
              </a:spcAft>
              <a:buSzPts val="4000"/>
              <a:buNone/>
              <a:defRPr sz="4000"/>
            </a:lvl2pPr>
            <a:lvl3pPr lvl="2" algn="ctr">
              <a:spcBef>
                <a:spcPts val="0"/>
              </a:spcBef>
              <a:spcAft>
                <a:spcPts val="0"/>
              </a:spcAft>
              <a:buSzPts val="4000"/>
              <a:buNone/>
              <a:defRPr sz="4000"/>
            </a:lvl3pPr>
            <a:lvl4pPr lvl="3" algn="ctr">
              <a:spcBef>
                <a:spcPts val="0"/>
              </a:spcBef>
              <a:spcAft>
                <a:spcPts val="0"/>
              </a:spcAft>
              <a:buSzPts val="4000"/>
              <a:buNone/>
              <a:defRPr sz="4000"/>
            </a:lvl4pPr>
            <a:lvl5pPr lvl="4" algn="ctr">
              <a:spcBef>
                <a:spcPts val="0"/>
              </a:spcBef>
              <a:spcAft>
                <a:spcPts val="0"/>
              </a:spcAft>
              <a:buSzPts val="4000"/>
              <a:buNone/>
              <a:defRPr sz="4000"/>
            </a:lvl5pPr>
            <a:lvl6pPr lvl="5" algn="ctr">
              <a:spcBef>
                <a:spcPts val="0"/>
              </a:spcBef>
              <a:spcAft>
                <a:spcPts val="0"/>
              </a:spcAft>
              <a:buSzPts val="4000"/>
              <a:buNone/>
              <a:defRPr sz="4000"/>
            </a:lvl6pPr>
            <a:lvl7pPr lvl="6" algn="ctr">
              <a:spcBef>
                <a:spcPts val="0"/>
              </a:spcBef>
              <a:spcAft>
                <a:spcPts val="0"/>
              </a:spcAft>
              <a:buSzPts val="4000"/>
              <a:buNone/>
              <a:defRPr sz="4000"/>
            </a:lvl7pPr>
            <a:lvl8pPr lvl="7" algn="ctr">
              <a:spcBef>
                <a:spcPts val="0"/>
              </a:spcBef>
              <a:spcAft>
                <a:spcPts val="0"/>
              </a:spcAft>
              <a:buSzPts val="4000"/>
              <a:buNone/>
              <a:defRPr sz="4000"/>
            </a:lvl8pPr>
            <a:lvl9pPr lvl="8" algn="ctr">
              <a:spcBef>
                <a:spcPts val="0"/>
              </a:spcBef>
              <a:spcAft>
                <a:spcPts val="0"/>
              </a:spcAft>
              <a:buSzPts val="4000"/>
              <a:buNone/>
              <a:defRPr sz="4000"/>
            </a:lvl9pPr>
          </a:lstStyle>
          <a:p>
            <a:endParaRPr/>
          </a:p>
        </p:txBody>
      </p:sp>
      <p:sp>
        <p:nvSpPr>
          <p:cNvPr id="14" name="Google Shape;14;p2"/>
          <p:cNvSpPr txBox="1">
            <a:spLocks noGrp="1"/>
          </p:cNvSpPr>
          <p:nvPr>
            <p:ph type="subTitle" idx="1"/>
          </p:nvPr>
        </p:nvSpPr>
        <p:spPr>
          <a:xfrm>
            <a:off x="1680302" y="3049450"/>
            <a:ext cx="5783400" cy="9090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1pPr>
            <a:lvl2pPr lvl="1"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2pPr>
            <a:lvl3pPr lvl="2"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3pPr>
            <a:lvl4pPr lvl="3"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4pPr>
            <a:lvl5pPr lvl="4"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5pPr>
            <a:lvl6pPr lvl="5"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6pPr>
            <a:lvl7pPr lvl="6"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7pPr>
            <a:lvl8pPr lvl="7"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8pPr>
            <a:lvl9pPr lvl="8" algn="ctr">
              <a:lnSpc>
                <a:spcPct val="100000"/>
              </a:lnSpc>
              <a:spcBef>
                <a:spcPts val="0"/>
              </a:spcBef>
              <a:spcAft>
                <a:spcPts val="0"/>
              </a:spcAft>
              <a:buClr>
                <a:schemeClr val="accent5"/>
              </a:buClr>
              <a:buSzPts val="2400"/>
              <a:buFont typeface="Roboto Slab"/>
              <a:buNone/>
              <a:defRPr sz="2400">
                <a:solidFill>
                  <a:schemeClr val="accent5"/>
                </a:solidFill>
                <a:latin typeface="Roboto Slab"/>
                <a:ea typeface="Roboto Slab"/>
                <a:cs typeface="Roboto Slab"/>
                <a:sym typeface="Roboto Slab"/>
              </a:defRPr>
            </a:lvl9pPr>
          </a:lstStyle>
          <a:p>
            <a:endParaRPr/>
          </a:p>
        </p:txBody>
      </p:sp>
      <p:sp>
        <p:nvSpPr>
          <p:cNvPr id="15" name="Google Shape;15;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6"/>
        <p:cNvGrpSpPr/>
        <p:nvPr/>
      </p:nvGrpSpPr>
      <p:grpSpPr>
        <a:xfrm>
          <a:off x="0" y="0"/>
          <a:ext cx="0" cy="0"/>
          <a:chOff x="0" y="0"/>
          <a:chExt cx="0" cy="0"/>
        </a:xfrm>
      </p:grpSpPr>
      <p:cxnSp>
        <p:nvCxnSpPr>
          <p:cNvPr id="17" name="Google Shape;17;p3"/>
          <p:cNvCxnSpPr/>
          <p:nvPr/>
        </p:nvCxnSpPr>
        <p:spPr>
          <a:xfrm>
            <a:off x="4359602" y="2817464"/>
            <a:ext cx="424800" cy="0"/>
          </a:xfrm>
          <a:prstGeom prst="straightConnector1">
            <a:avLst/>
          </a:prstGeom>
          <a:noFill/>
          <a:ln w="38100" cap="flat" cmpd="sng">
            <a:solidFill>
              <a:schemeClr val="accent4"/>
            </a:solidFill>
            <a:prstDash val="solid"/>
            <a:round/>
            <a:headEnd type="none" w="sm" len="sm"/>
            <a:tailEnd type="none" w="sm" len="sm"/>
          </a:ln>
        </p:spPr>
      </p:cxnSp>
      <p:sp>
        <p:nvSpPr>
          <p:cNvPr id="18" name="Google Shape;18;p3"/>
          <p:cNvSpPr txBox="1">
            <a:spLocks noGrp="1"/>
          </p:cNvSpPr>
          <p:nvPr>
            <p:ph type="title"/>
          </p:nvPr>
        </p:nvSpPr>
        <p:spPr>
          <a:xfrm>
            <a:off x="480750" y="1764950"/>
            <a:ext cx="8222100" cy="907500"/>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9" name="Google Shape;19;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0"/>
        <p:cNvGrpSpPr/>
        <p:nvPr/>
      </p:nvGrpSpPr>
      <p:grpSpPr>
        <a:xfrm>
          <a:off x="0" y="0"/>
          <a:ext cx="0" cy="0"/>
          <a:chOff x="0" y="0"/>
          <a:chExt cx="0" cy="0"/>
        </a:xfrm>
      </p:grpSpPr>
      <p:cxnSp>
        <p:nvCxnSpPr>
          <p:cNvPr id="21" name="Google Shape;21;p4"/>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2" name="Google Shape;22;p4"/>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3" name="Google Shape;23;p4"/>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24" name="Google Shape;24;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5"/>
        <p:cNvGrpSpPr/>
        <p:nvPr/>
      </p:nvGrpSpPr>
      <p:grpSpPr>
        <a:xfrm>
          <a:off x="0" y="0"/>
          <a:ext cx="0" cy="0"/>
          <a:chOff x="0" y="0"/>
          <a:chExt cx="0" cy="0"/>
        </a:xfrm>
      </p:grpSpPr>
      <p:cxnSp>
        <p:nvCxnSpPr>
          <p:cNvPr id="26" name="Google Shape;26;p5"/>
          <p:cNvCxnSpPr/>
          <p:nvPr/>
        </p:nvCxnSpPr>
        <p:spPr>
          <a:xfrm>
            <a:off x="492563" y="1260284"/>
            <a:ext cx="424800" cy="0"/>
          </a:xfrm>
          <a:prstGeom prst="straightConnector1">
            <a:avLst/>
          </a:prstGeom>
          <a:noFill/>
          <a:ln w="38100" cap="flat" cmpd="sng">
            <a:solidFill>
              <a:schemeClr val="accent4"/>
            </a:solidFill>
            <a:prstDash val="solid"/>
            <a:round/>
            <a:headEnd type="none" w="sm" len="sm"/>
            <a:tailEnd type="none" w="sm" len="sm"/>
          </a:ln>
        </p:spPr>
      </p:cxnSp>
      <p:sp>
        <p:nvSpPr>
          <p:cNvPr id="27" name="Google Shape;27;p5"/>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8" name="Google Shape;28;p5"/>
          <p:cNvSpPr txBox="1">
            <a:spLocks noGrp="1"/>
          </p:cNvSpPr>
          <p:nvPr>
            <p:ph type="body" idx="1"/>
          </p:nvPr>
        </p:nvSpPr>
        <p:spPr>
          <a:xfrm>
            <a:off x="3879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9" name="Google Shape;29;p5"/>
          <p:cNvSpPr txBox="1">
            <a:spLocks noGrp="1"/>
          </p:cNvSpPr>
          <p:nvPr>
            <p:ph type="body" idx="2"/>
          </p:nvPr>
        </p:nvSpPr>
        <p:spPr>
          <a:xfrm>
            <a:off x="4756200" y="1489825"/>
            <a:ext cx="3999900" cy="30789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0" name="Google Shape;30;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cxnSp>
        <p:nvCxnSpPr>
          <p:cNvPr id="35" name="Google Shape;35;p7"/>
          <p:cNvCxnSpPr/>
          <p:nvPr/>
        </p:nvCxnSpPr>
        <p:spPr>
          <a:xfrm>
            <a:off x="489218" y="1412277"/>
            <a:ext cx="331500" cy="0"/>
          </a:xfrm>
          <a:prstGeom prst="straightConnector1">
            <a:avLst/>
          </a:prstGeom>
          <a:noFill/>
          <a:ln w="38100" cap="flat" cmpd="sng">
            <a:solidFill>
              <a:schemeClr val="accent4"/>
            </a:solidFill>
            <a:prstDash val="solid"/>
            <a:round/>
            <a:headEnd type="none" w="sm" len="sm"/>
            <a:tailEnd type="none" w="sm" len="sm"/>
          </a:ln>
        </p:spPr>
      </p:cxnSp>
      <p:sp>
        <p:nvSpPr>
          <p:cNvPr id="36" name="Google Shape;36;p7"/>
          <p:cNvSpPr txBox="1">
            <a:spLocks noGrp="1"/>
          </p:cNvSpPr>
          <p:nvPr>
            <p:ph type="title"/>
          </p:nvPr>
        </p:nvSpPr>
        <p:spPr>
          <a:xfrm>
            <a:off x="387900" y="555600"/>
            <a:ext cx="2808000" cy="7557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7" name="Google Shape;37;p7"/>
          <p:cNvSpPr txBox="1">
            <a:spLocks noGrp="1"/>
          </p:cNvSpPr>
          <p:nvPr>
            <p:ph type="body" idx="1"/>
          </p:nvPr>
        </p:nvSpPr>
        <p:spPr>
          <a:xfrm>
            <a:off x="387900" y="1594025"/>
            <a:ext cx="2808000" cy="26811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8" name="Google Shape;3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9"/>
        <p:cNvGrpSpPr/>
        <p:nvPr/>
      </p:nvGrpSpPr>
      <p:grpSpPr>
        <a:xfrm>
          <a:off x="0" y="0"/>
          <a:ext cx="0" cy="0"/>
          <a:chOff x="0" y="0"/>
          <a:chExt cx="0" cy="0"/>
        </a:xfrm>
      </p:grpSpPr>
      <p:sp>
        <p:nvSpPr>
          <p:cNvPr id="40" name="Google Shape;40;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41" name="Google Shape;41;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2"/>
        <p:cNvGrpSpPr/>
        <p:nvPr/>
      </p:nvGrpSpPr>
      <p:grpSpPr>
        <a:xfrm>
          <a:off x="0" y="0"/>
          <a:ext cx="0" cy="0"/>
          <a:chOff x="0" y="0"/>
          <a:chExt cx="0" cy="0"/>
        </a:xfrm>
      </p:grpSpPr>
      <p:sp>
        <p:nvSpPr>
          <p:cNvPr id="43" name="Google Shape;43;p9"/>
          <p:cNvSpPr/>
          <p:nvPr/>
        </p:nvSpPr>
        <p:spPr>
          <a:xfrm>
            <a:off x="4572000" y="-7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4" name="Google Shape;44;p9"/>
          <p:cNvCxnSpPr/>
          <p:nvPr/>
        </p:nvCxnSpPr>
        <p:spPr>
          <a:xfrm>
            <a:off x="5029675" y="4495503"/>
            <a:ext cx="540900" cy="0"/>
          </a:xfrm>
          <a:prstGeom prst="straightConnector1">
            <a:avLst/>
          </a:prstGeom>
          <a:noFill/>
          <a:ln w="38100" cap="flat" cmpd="sng">
            <a:solidFill>
              <a:schemeClr val="accent5"/>
            </a:solidFill>
            <a:prstDash val="solid"/>
            <a:round/>
            <a:headEnd type="none" w="sm" len="sm"/>
            <a:tailEnd type="none" w="sm" len="sm"/>
          </a:ln>
        </p:spPr>
      </p:cxnSp>
      <p:sp>
        <p:nvSpPr>
          <p:cNvPr id="45" name="Google Shape;45;p9"/>
          <p:cNvSpPr txBox="1">
            <a:spLocks noGrp="1"/>
          </p:cNvSpPr>
          <p:nvPr>
            <p:ph type="title"/>
          </p:nvPr>
        </p:nvSpPr>
        <p:spPr>
          <a:xfrm>
            <a:off x="265500" y="1209075"/>
            <a:ext cx="4045200" cy="1506300"/>
          </a:xfrm>
          <a:prstGeom prst="rect">
            <a:avLst/>
          </a:prstGeom>
        </p:spPr>
        <p:txBody>
          <a:bodyPr spcFirstLastPara="1" wrap="square" lIns="91425" tIns="91425" rIns="91425" bIns="91425" anchor="b" anchorCtr="0"/>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a:endParaRPr/>
          </a:p>
        </p:txBody>
      </p:sp>
      <p:sp>
        <p:nvSpPr>
          <p:cNvPr id="46" name="Google Shape;46;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Clr>
                <a:schemeClr val="accent5"/>
              </a:buClr>
              <a:buSzPts val="2100"/>
              <a:buNone/>
              <a:defRPr sz="2100">
                <a:solidFill>
                  <a:schemeClr val="accent5"/>
                </a:solidFill>
              </a:defRPr>
            </a:lvl1pPr>
            <a:lvl2pPr lvl="1" algn="ctr">
              <a:lnSpc>
                <a:spcPct val="100000"/>
              </a:lnSpc>
              <a:spcBef>
                <a:spcPts val="0"/>
              </a:spcBef>
              <a:spcAft>
                <a:spcPts val="0"/>
              </a:spcAft>
              <a:buClr>
                <a:schemeClr val="accent5"/>
              </a:buClr>
              <a:buSzPts val="2100"/>
              <a:buNone/>
              <a:defRPr sz="2100">
                <a:solidFill>
                  <a:schemeClr val="accent5"/>
                </a:solidFill>
              </a:defRPr>
            </a:lvl2pPr>
            <a:lvl3pPr lvl="2" algn="ctr">
              <a:lnSpc>
                <a:spcPct val="100000"/>
              </a:lnSpc>
              <a:spcBef>
                <a:spcPts val="0"/>
              </a:spcBef>
              <a:spcAft>
                <a:spcPts val="0"/>
              </a:spcAft>
              <a:buClr>
                <a:schemeClr val="accent5"/>
              </a:buClr>
              <a:buSzPts val="2100"/>
              <a:buNone/>
              <a:defRPr sz="2100">
                <a:solidFill>
                  <a:schemeClr val="accent5"/>
                </a:solidFill>
              </a:defRPr>
            </a:lvl3pPr>
            <a:lvl4pPr lvl="3" algn="ctr">
              <a:lnSpc>
                <a:spcPct val="100000"/>
              </a:lnSpc>
              <a:spcBef>
                <a:spcPts val="0"/>
              </a:spcBef>
              <a:spcAft>
                <a:spcPts val="0"/>
              </a:spcAft>
              <a:buClr>
                <a:schemeClr val="accent5"/>
              </a:buClr>
              <a:buSzPts val="2100"/>
              <a:buNone/>
              <a:defRPr sz="2100">
                <a:solidFill>
                  <a:schemeClr val="accent5"/>
                </a:solidFill>
              </a:defRPr>
            </a:lvl4pPr>
            <a:lvl5pPr lvl="4" algn="ctr">
              <a:lnSpc>
                <a:spcPct val="100000"/>
              </a:lnSpc>
              <a:spcBef>
                <a:spcPts val="0"/>
              </a:spcBef>
              <a:spcAft>
                <a:spcPts val="0"/>
              </a:spcAft>
              <a:buClr>
                <a:schemeClr val="accent5"/>
              </a:buClr>
              <a:buSzPts val="2100"/>
              <a:buNone/>
              <a:defRPr sz="2100">
                <a:solidFill>
                  <a:schemeClr val="accent5"/>
                </a:solidFill>
              </a:defRPr>
            </a:lvl5pPr>
            <a:lvl6pPr lvl="5" algn="ctr">
              <a:lnSpc>
                <a:spcPct val="100000"/>
              </a:lnSpc>
              <a:spcBef>
                <a:spcPts val="0"/>
              </a:spcBef>
              <a:spcAft>
                <a:spcPts val="0"/>
              </a:spcAft>
              <a:buClr>
                <a:schemeClr val="accent5"/>
              </a:buClr>
              <a:buSzPts val="2100"/>
              <a:buNone/>
              <a:defRPr sz="2100">
                <a:solidFill>
                  <a:schemeClr val="accent5"/>
                </a:solidFill>
              </a:defRPr>
            </a:lvl6pPr>
            <a:lvl7pPr lvl="6" algn="ctr">
              <a:lnSpc>
                <a:spcPct val="100000"/>
              </a:lnSpc>
              <a:spcBef>
                <a:spcPts val="0"/>
              </a:spcBef>
              <a:spcAft>
                <a:spcPts val="0"/>
              </a:spcAft>
              <a:buClr>
                <a:schemeClr val="accent5"/>
              </a:buClr>
              <a:buSzPts val="2100"/>
              <a:buNone/>
              <a:defRPr sz="2100">
                <a:solidFill>
                  <a:schemeClr val="accent5"/>
                </a:solidFill>
              </a:defRPr>
            </a:lvl7pPr>
            <a:lvl8pPr lvl="7" algn="ctr">
              <a:lnSpc>
                <a:spcPct val="100000"/>
              </a:lnSpc>
              <a:spcBef>
                <a:spcPts val="0"/>
              </a:spcBef>
              <a:spcAft>
                <a:spcPts val="0"/>
              </a:spcAft>
              <a:buClr>
                <a:schemeClr val="accent5"/>
              </a:buClr>
              <a:buSzPts val="2100"/>
              <a:buNone/>
              <a:defRPr sz="2100">
                <a:solidFill>
                  <a:schemeClr val="accent5"/>
                </a:solidFill>
              </a:defRPr>
            </a:lvl8pPr>
            <a:lvl9pPr lvl="8" algn="ctr">
              <a:lnSpc>
                <a:spcPct val="100000"/>
              </a:lnSpc>
              <a:spcBef>
                <a:spcPts val="0"/>
              </a:spcBef>
              <a:spcAft>
                <a:spcPts val="0"/>
              </a:spcAft>
              <a:buClr>
                <a:schemeClr val="accent5"/>
              </a:buClr>
              <a:buSzPts val="2100"/>
              <a:buNone/>
              <a:defRPr sz="2100">
                <a:solidFill>
                  <a:schemeClr val="accent5"/>
                </a:solidFill>
              </a:defRPr>
            </a:lvl9pPr>
          </a:lstStyle>
          <a:p>
            <a:endParaRPr/>
          </a:p>
        </p:txBody>
      </p:sp>
      <p:sp>
        <p:nvSpPr>
          <p:cNvPr id="47" name="Google Shape;47;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8" name="Google Shape;4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Google Shape;50;p10"/>
          <p:cNvSpPr txBox="1">
            <a:spLocks noGrp="1"/>
          </p:cNvSpPr>
          <p:nvPr>
            <p:ph type="body" idx="1"/>
          </p:nvPr>
        </p:nvSpPr>
        <p:spPr>
          <a:xfrm>
            <a:off x="319500" y="4233725"/>
            <a:ext cx="5998800" cy="5988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Font typeface="Roboto Slab"/>
              <a:buNone/>
              <a:defRPr>
                <a:latin typeface="Roboto Slab"/>
                <a:ea typeface="Roboto Slab"/>
                <a:cs typeface="Roboto Slab"/>
                <a:sym typeface="Roboto Slab"/>
              </a:defRPr>
            </a:lvl1pPr>
          </a:lstStyle>
          <a:p>
            <a:endParaRPr/>
          </a:p>
        </p:txBody>
      </p:sp>
      <p:sp>
        <p:nvSpPr>
          <p:cNvPr id="51" name="Google Shape;51;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arina">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87900" y="458025"/>
            <a:ext cx="8368200" cy="68610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1pPr>
            <a:lvl2pPr lvl="1">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2pPr>
            <a:lvl3pPr lvl="2">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3pPr>
            <a:lvl4pPr lvl="3">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4pPr>
            <a:lvl5pPr lvl="4">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5pPr>
            <a:lvl6pPr lvl="5">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6pPr>
            <a:lvl7pPr lvl="6">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7pPr>
            <a:lvl8pPr lvl="7">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8pPr>
            <a:lvl9pPr lvl="8">
              <a:spcBef>
                <a:spcPts val="0"/>
              </a:spcBef>
              <a:spcAft>
                <a:spcPts val="0"/>
              </a:spcAft>
              <a:buClr>
                <a:schemeClr val="dk1"/>
              </a:buClr>
              <a:buSzPts val="3000"/>
              <a:buFont typeface="Roboto Slab"/>
              <a:buNone/>
              <a:defRPr sz="3000">
                <a:solidFill>
                  <a:schemeClr val="dk1"/>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87900" y="1489824"/>
            <a:ext cx="8368200" cy="30789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1"/>
                </a:solidFill>
                <a:latin typeface="Roboto"/>
                <a:ea typeface="Roboto"/>
                <a:cs typeface="Roboto"/>
                <a:sym typeface="Roboto"/>
              </a:defRPr>
            </a:lvl1pPr>
            <a:lvl2pPr lvl="1" algn="r">
              <a:buNone/>
              <a:defRPr sz="1000">
                <a:solidFill>
                  <a:schemeClr val="dk1"/>
                </a:solidFill>
                <a:latin typeface="Roboto"/>
                <a:ea typeface="Roboto"/>
                <a:cs typeface="Roboto"/>
                <a:sym typeface="Roboto"/>
              </a:defRPr>
            </a:lvl2pPr>
            <a:lvl3pPr lvl="2" algn="r">
              <a:buNone/>
              <a:defRPr sz="1000">
                <a:solidFill>
                  <a:schemeClr val="dk1"/>
                </a:solidFill>
                <a:latin typeface="Roboto"/>
                <a:ea typeface="Roboto"/>
                <a:cs typeface="Roboto"/>
                <a:sym typeface="Roboto"/>
              </a:defRPr>
            </a:lvl3pPr>
            <a:lvl4pPr lvl="3" algn="r">
              <a:buNone/>
              <a:defRPr sz="1000">
                <a:solidFill>
                  <a:schemeClr val="dk1"/>
                </a:solidFill>
                <a:latin typeface="Roboto"/>
                <a:ea typeface="Roboto"/>
                <a:cs typeface="Roboto"/>
                <a:sym typeface="Roboto"/>
              </a:defRPr>
            </a:lvl4pPr>
            <a:lvl5pPr lvl="4" algn="r">
              <a:buNone/>
              <a:defRPr sz="1000">
                <a:solidFill>
                  <a:schemeClr val="dk1"/>
                </a:solidFill>
                <a:latin typeface="Roboto"/>
                <a:ea typeface="Roboto"/>
                <a:cs typeface="Roboto"/>
                <a:sym typeface="Roboto"/>
              </a:defRPr>
            </a:lvl5pPr>
            <a:lvl6pPr lvl="5" algn="r">
              <a:buNone/>
              <a:defRPr sz="1000">
                <a:solidFill>
                  <a:schemeClr val="dk1"/>
                </a:solidFill>
                <a:latin typeface="Roboto"/>
                <a:ea typeface="Roboto"/>
                <a:cs typeface="Roboto"/>
                <a:sym typeface="Roboto"/>
              </a:defRPr>
            </a:lvl6pPr>
            <a:lvl7pPr lvl="6" algn="r">
              <a:buNone/>
              <a:defRPr sz="1000">
                <a:solidFill>
                  <a:schemeClr val="dk1"/>
                </a:solidFill>
                <a:latin typeface="Roboto"/>
                <a:ea typeface="Roboto"/>
                <a:cs typeface="Roboto"/>
                <a:sym typeface="Roboto"/>
              </a:defRPr>
            </a:lvl7pPr>
            <a:lvl8pPr lvl="7" algn="r">
              <a:buNone/>
              <a:defRPr sz="1000">
                <a:solidFill>
                  <a:schemeClr val="dk1"/>
                </a:solidFill>
                <a:latin typeface="Roboto"/>
                <a:ea typeface="Roboto"/>
                <a:cs typeface="Roboto"/>
                <a:sym typeface="Roboto"/>
              </a:defRPr>
            </a:lvl8pPr>
            <a:lvl9pPr lvl="8" algn="r">
              <a:buNone/>
              <a:defRPr sz="1000">
                <a:solidFill>
                  <a:schemeClr val="dk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3" r:id="rId5"/>
    <p:sldLayoutId id="2147483654" r:id="rId6"/>
    <p:sldLayoutId id="2147483655" r:id="rId7"/>
    <p:sldLayoutId id="2147483656" r:id="rId8"/>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0"/>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is a Cover Page</a:t>
            </a:r>
            <a:endParaRPr/>
          </a:p>
        </p:txBody>
      </p:sp>
      <p:sp>
        <p:nvSpPr>
          <p:cNvPr id="161" name="Google Shape;161;p30"/>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Introduction to your portfolio</a:t>
            </a:r>
            <a:endParaRPr/>
          </a:p>
        </p:txBody>
      </p:sp>
      <p:pic>
        <p:nvPicPr>
          <p:cNvPr id="162" name="Google Shape;162;p30"/>
          <p:cNvPicPr preferRelativeResize="0"/>
          <p:nvPr/>
        </p:nvPicPr>
        <p:blipFill>
          <a:blip r:embed="rId3">
            <a:alphaModFix/>
          </a:blip>
          <a:stretch>
            <a:fillRect/>
          </a:stretch>
        </p:blipFill>
        <p:spPr>
          <a:xfrm>
            <a:off x="5202400" y="1883702"/>
            <a:ext cx="2366025" cy="19896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1"/>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is the purpose of a Cover page</a:t>
            </a:r>
            <a:endParaRPr/>
          </a:p>
        </p:txBody>
      </p:sp>
      <p:sp>
        <p:nvSpPr>
          <p:cNvPr id="168" name="Google Shape;168;p31"/>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Since this is the first impression someone will get of you and your professional credentials, use this opportunity to put your “best foot forward.” Give attention to your choice of font and paper selection. You may include a picture if desired. </a:t>
            </a:r>
            <a:endParaRPr/>
          </a:p>
          <a:p>
            <a:pPr marL="0" lvl="0" indent="0" algn="l" rtl="0">
              <a:spcBef>
                <a:spcPts val="1600"/>
              </a:spcBef>
              <a:spcAft>
                <a:spcPts val="0"/>
              </a:spcAft>
              <a:buNone/>
            </a:pPr>
            <a:endParaRPr/>
          </a:p>
          <a:p>
            <a:pPr marL="0" lvl="0" indent="0" algn="l" rtl="0">
              <a:spcBef>
                <a:spcPts val="1600"/>
              </a:spcBef>
              <a:spcAft>
                <a:spcPts val="1600"/>
              </a:spcAft>
              <a:buNone/>
            </a:pPr>
            <a:r>
              <a:rPr lang="en"/>
              <a:t>This page will set the tone for the rest of your portfolio.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2"/>
          <p:cNvSpPr txBox="1">
            <a:spLocks noGrp="1"/>
          </p:cNvSpPr>
          <p:nvPr>
            <p:ph type="title"/>
          </p:nvPr>
        </p:nvSpPr>
        <p:spPr>
          <a:xfrm>
            <a:off x="387900" y="458025"/>
            <a:ext cx="8368200" cy="8343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What information should be included on the Cover Page?</a:t>
            </a:r>
            <a:endParaRPr/>
          </a:p>
        </p:txBody>
      </p:sp>
      <p:sp>
        <p:nvSpPr>
          <p:cNvPr id="174" name="Google Shape;174;p32"/>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AutoNum type="arabicPeriod"/>
            </a:pPr>
            <a:r>
              <a:rPr lang="en"/>
              <a:t>Name</a:t>
            </a:r>
            <a:endParaRPr/>
          </a:p>
          <a:p>
            <a:pPr marL="457200" lvl="0" indent="-342900" algn="l" rtl="0">
              <a:spcBef>
                <a:spcPts val="0"/>
              </a:spcBef>
              <a:spcAft>
                <a:spcPts val="0"/>
              </a:spcAft>
              <a:buSzPts val="1800"/>
              <a:buAutoNum type="arabicPeriod"/>
            </a:pPr>
            <a:r>
              <a:rPr lang="en"/>
              <a:t>Job Position</a:t>
            </a:r>
            <a:endParaRPr/>
          </a:p>
          <a:p>
            <a:pPr marL="457200" lvl="0" indent="-342900" algn="l" rtl="0">
              <a:spcBef>
                <a:spcPts val="0"/>
              </a:spcBef>
              <a:spcAft>
                <a:spcPts val="0"/>
              </a:spcAft>
              <a:buSzPts val="1800"/>
              <a:buAutoNum type="arabicPeriod"/>
            </a:pPr>
            <a:r>
              <a:rPr lang="en"/>
              <a:t>Way to reach you: Either Phone number or E-mail address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33"/>
          <p:cNvSpPr txBox="1">
            <a:spLocks noGrp="1"/>
          </p:cNvSpPr>
          <p:nvPr>
            <p:ph type="title"/>
          </p:nvPr>
        </p:nvSpPr>
        <p:spPr>
          <a:xfrm>
            <a:off x="387900" y="458025"/>
            <a:ext cx="8368200" cy="6861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a:t>Examples of ways to add creativity but maintain professionalism </a:t>
            </a:r>
            <a:endParaRPr/>
          </a:p>
        </p:txBody>
      </p:sp>
      <p:sp>
        <p:nvSpPr>
          <p:cNvPr id="180" name="Google Shape;180;p33"/>
          <p:cNvSpPr txBox="1">
            <a:spLocks noGrp="1"/>
          </p:cNvSpPr>
          <p:nvPr>
            <p:ph type="body" idx="1"/>
          </p:nvPr>
        </p:nvSpPr>
        <p:spPr>
          <a:xfrm>
            <a:off x="387900" y="1489824"/>
            <a:ext cx="8368200" cy="30789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images relating to the company </a:t>
            </a:r>
            <a:endParaRPr/>
          </a:p>
          <a:p>
            <a:pPr marL="457200" lvl="0" indent="-342900" algn="l" rtl="0">
              <a:spcBef>
                <a:spcPts val="0"/>
              </a:spcBef>
              <a:spcAft>
                <a:spcPts val="0"/>
              </a:spcAft>
              <a:buSzPts val="1800"/>
              <a:buChar char="-"/>
            </a:pPr>
            <a:r>
              <a:rPr lang="en"/>
              <a:t>legible fonts</a:t>
            </a:r>
            <a:endParaRPr/>
          </a:p>
          <a:p>
            <a:pPr marL="457200" lvl="0" indent="-342900" algn="l" rtl="0">
              <a:spcBef>
                <a:spcPts val="0"/>
              </a:spcBef>
              <a:spcAft>
                <a:spcPts val="0"/>
              </a:spcAft>
              <a:buSzPts val="1800"/>
              <a:buChar char="-"/>
            </a:pPr>
            <a:r>
              <a:rPr lang="en"/>
              <a:t>Color schemes with 3 or less colors </a:t>
            </a:r>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PVERSION" val="5"/>
  <p:tag name="TPFULLVERSION" val="5.3.1.3337"/>
  <p:tag name="PPTVERSION" val="14"/>
  <p:tag name="TPOS" val="2"/>
</p:tagLst>
</file>

<file path=ppt/theme/theme1.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123</Words>
  <Application>Microsoft Office PowerPoint</Application>
  <PresentationFormat>On-screen Show (16:9)</PresentationFormat>
  <Paragraphs>14</Paragraphs>
  <Slides>4</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Roboto Slab</vt:lpstr>
      <vt:lpstr>Roboto</vt:lpstr>
      <vt:lpstr>Marina</vt:lpstr>
      <vt:lpstr>What is a Cover Page</vt:lpstr>
      <vt:lpstr>What is the purpose of a Cover page</vt:lpstr>
      <vt:lpstr>What information should be included on the Cover Page?</vt:lpstr>
      <vt:lpstr>Examples of ways to add creativity but maintain professionalism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 Cover Page</dc:title>
  <dc:creator>Haarhues Sophie</dc:creator>
  <cp:lastModifiedBy>PV Schools</cp:lastModifiedBy>
  <cp:revision>1</cp:revision>
  <dcterms:modified xsi:type="dcterms:W3CDTF">2018-11-12T20:08:14Z</dcterms:modified>
</cp:coreProperties>
</file>