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embeddedFontLst>
    <p:embeddedFont>
      <p:font typeface="Proxima Nova" panose="020B0604020202020204" charset="0"/>
      <p:regular r:id="rId12"/>
      <p:bold r:id="rId13"/>
      <p:italic r:id="rId14"/>
      <p:boldItalic r:id="rId15"/>
    </p:embeddedFont>
  </p:embeddedFontLst>
  <p:custDataLst>
    <p:tags r:id="rId1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63555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7ca46200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7ca46200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7ca46200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7ca46200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7ca46200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7ca46200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7ca46200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7ca46200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7ca46200f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7ca46200f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8791bf62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8791bf629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7ca46200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7ca46200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7ca46200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7ca46200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2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>
            <a:spLocks noGrp="1"/>
          </p:cNvSpPr>
          <p:nvPr>
            <p:ph type="title"/>
          </p:nvPr>
        </p:nvSpPr>
        <p:spPr>
          <a:xfrm>
            <a:off x="490250" y="127125"/>
            <a:ext cx="8184300" cy="475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What is a Cover Letter?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provide detailed information on why </a:t>
            </a:r>
            <a:r>
              <a:rPr lang="en" sz="24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qualified for the job you are applying for.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**Effective cover letters explain the </a:t>
            </a:r>
            <a:r>
              <a:rPr lang="en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reasons for your interest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the specific organization and identify your most </a:t>
            </a:r>
            <a:r>
              <a:rPr lang="en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relevant skills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experiences.**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82332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What is the purpose of a Cover Letter?</a:t>
            </a:r>
            <a:endParaRPr sz="3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Introduces yourself to an organization, demonstrates your interest in the company or a specific vacancy, draws attention to your resume and motivates the reader to interview you. </a:t>
            </a: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1"/>
          <p:cNvSpPr txBox="1">
            <a:spLocks noGrp="1"/>
          </p:cNvSpPr>
          <p:nvPr>
            <p:ph type="title"/>
          </p:nvPr>
        </p:nvSpPr>
        <p:spPr>
          <a:xfrm>
            <a:off x="142375" y="382950"/>
            <a:ext cx="4749300" cy="429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The heading of a cover letter looks like this:</a:t>
            </a:r>
            <a:endParaRPr sz="18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Jane Doe </a:t>
            </a:r>
            <a:endParaRPr sz="18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1245 School Lane       </a:t>
            </a:r>
            <a:endParaRPr sz="18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Oxford, Iowa 51122    </a:t>
            </a:r>
            <a:endParaRPr sz="18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(563) 555-5123 </a:t>
            </a:r>
            <a:endParaRPr sz="18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DoeJane@gmail.com </a:t>
            </a:r>
            <a:endParaRPr sz="1800" b="1">
              <a:solidFill>
                <a:srgbClr val="000000"/>
              </a:solidFill>
            </a:endParaRPr>
          </a:p>
        </p:txBody>
      </p:sp>
      <p:sp>
        <p:nvSpPr>
          <p:cNvPr id="141" name="Google Shape;141;p31"/>
          <p:cNvSpPr txBox="1">
            <a:spLocks noGrp="1"/>
          </p:cNvSpPr>
          <p:nvPr>
            <p:ph type="title"/>
          </p:nvPr>
        </p:nvSpPr>
        <p:spPr>
          <a:xfrm>
            <a:off x="4815475" y="574675"/>
            <a:ext cx="4145100" cy="41841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Yours looks like: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Name: ________________________________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Address:______________________________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City, State, Zip:__________________________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Phone:_______________________________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Email: ________________________________</a:t>
            </a:r>
            <a:endParaRPr sz="14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2"/>
          <p:cNvSpPr txBox="1">
            <a:spLocks noGrp="1"/>
          </p:cNvSpPr>
          <p:nvPr>
            <p:ph type="title"/>
          </p:nvPr>
        </p:nvSpPr>
        <p:spPr>
          <a:xfrm>
            <a:off x="251725" y="285275"/>
            <a:ext cx="8516400" cy="45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000000"/>
                </a:solidFill>
              </a:rPr>
              <a:t>Who do I address the Cover Letter to?</a:t>
            </a: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Research the company’s website for the person in charge of the department you are applying to, or a person in Human Resources. 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Example: Managers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000000"/>
                </a:solidFill>
              </a:rPr>
              <a:t> What information do I include?</a:t>
            </a: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Dear Mr. / Ms. First Last Name </a:t>
            </a:r>
            <a:r>
              <a:rPr lang="en" sz="2000" b="1" u="sng" dirty="0">
                <a:solidFill>
                  <a:srgbClr val="000000"/>
                </a:solidFill>
              </a:rPr>
              <a:t>or</a:t>
            </a:r>
            <a:r>
              <a:rPr lang="en" sz="2000" dirty="0">
                <a:solidFill>
                  <a:srgbClr val="000000"/>
                </a:solidFill>
              </a:rPr>
              <a:t> Dear Mr. / Ms. Last Name 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 dirty="0">
                <a:solidFill>
                  <a:srgbClr val="000000"/>
                </a:solidFill>
              </a:rPr>
              <a:t>Example: Dear Mr. Jason Vice OR Dear Mr. Vice</a:t>
            </a:r>
            <a:r>
              <a:rPr lang="en" sz="3200" dirty="0">
                <a:solidFill>
                  <a:srgbClr val="000000"/>
                </a:solidFill>
              </a:rPr>
              <a:t> </a:t>
            </a: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3"/>
          <p:cNvSpPr txBox="1">
            <a:spLocks noGrp="1"/>
          </p:cNvSpPr>
          <p:nvPr>
            <p:ph type="title"/>
          </p:nvPr>
        </p:nvSpPr>
        <p:spPr>
          <a:xfrm>
            <a:off x="310450" y="132150"/>
            <a:ext cx="8013000" cy="44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000000"/>
                </a:solidFill>
              </a:rPr>
              <a:t>What information should be included in the first paragraph?</a:t>
            </a: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WHAT:</a:t>
            </a: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the job you want?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(Ex: STOCKER)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WHERE:</a:t>
            </a: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did you see this job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posting?  </a:t>
            </a:r>
            <a:r>
              <a:rPr lang="en"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(Ex: QUAD CITY TIMES!)</a:t>
            </a: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WHY:</a:t>
            </a: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 are the BEST person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this job?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</p:txBody>
      </p:sp>
      <p:pic>
        <p:nvPicPr>
          <p:cNvPr id="152" name="Google Shape;15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2875" y="1667400"/>
            <a:ext cx="3537325" cy="286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4"/>
          <p:cNvSpPr txBox="1">
            <a:spLocks noGrp="1"/>
          </p:cNvSpPr>
          <p:nvPr>
            <p:ph type="title"/>
          </p:nvPr>
        </p:nvSpPr>
        <p:spPr>
          <a:xfrm>
            <a:off x="179775" y="986975"/>
            <a:ext cx="8471100" cy="471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</a:rPr>
              <a:t>What information should be included in the second &amp; third paragraph?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(second) Past work experience and skills obtained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-"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(third) SHOW academic </a:t>
            </a:r>
            <a:b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achievements and skills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show this, use: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-Characteristics shown 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in school (honest)</a:t>
            </a:r>
            <a:endParaRPr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-Honors, awards or  leadership positions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000000"/>
              </a:solidFill>
            </a:endParaRPr>
          </a:p>
        </p:txBody>
      </p:sp>
      <p:pic>
        <p:nvPicPr>
          <p:cNvPr id="158" name="Google Shape;15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5625" y="1605275"/>
            <a:ext cx="2704750" cy="270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5"/>
          <p:cNvSpPr txBox="1">
            <a:spLocks noGrp="1"/>
          </p:cNvSpPr>
          <p:nvPr>
            <p:ph type="title"/>
          </p:nvPr>
        </p:nvSpPr>
        <p:spPr>
          <a:xfrm>
            <a:off x="204975" y="215900"/>
            <a:ext cx="8588400" cy="443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000000"/>
                </a:solidFill>
              </a:rPr>
              <a:t>What information should be included in the last paragraph?</a:t>
            </a: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Request an interview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-"/>
            </a:pP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Use: 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 information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000000"/>
              </a:solidFill>
            </a:endParaRPr>
          </a:p>
        </p:txBody>
      </p:sp>
      <p:pic>
        <p:nvPicPr>
          <p:cNvPr id="164" name="Google Shape;16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8925" y="2009975"/>
            <a:ext cx="3236575" cy="251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>
            <a:spLocks noGrp="1"/>
          </p:cNvSpPr>
          <p:nvPr>
            <p:ph type="title"/>
          </p:nvPr>
        </p:nvSpPr>
        <p:spPr>
          <a:xfrm>
            <a:off x="247600" y="29925"/>
            <a:ext cx="8513100" cy="470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rgbClr val="000000"/>
                </a:solidFill>
              </a:rPr>
              <a:t>How do you end a professional cover letter?</a:t>
            </a:r>
            <a:endParaRPr sz="3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Sincerely,</a:t>
            </a: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Your Name Typed / Printed</a:t>
            </a: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0000"/>
              </a:solidFill>
            </a:endParaRPr>
          </a:p>
        </p:txBody>
      </p:sp>
      <p:sp>
        <p:nvSpPr>
          <p:cNvPr id="170" name="Google Shape;170;p36"/>
          <p:cNvSpPr txBox="1"/>
          <p:nvPr/>
        </p:nvSpPr>
        <p:spPr>
          <a:xfrm>
            <a:off x="3843725" y="2312475"/>
            <a:ext cx="500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Proxima Nova"/>
                <a:ea typeface="Proxima Nova"/>
                <a:cs typeface="Proxima Nova"/>
                <a:sym typeface="Proxima Nova"/>
              </a:rPr>
              <a:t>This is where you sign your name</a:t>
            </a:r>
            <a:endParaRPr sz="2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71" name="Google Shape;171;p36"/>
          <p:cNvSpPr/>
          <p:nvPr/>
        </p:nvSpPr>
        <p:spPr>
          <a:xfrm>
            <a:off x="2926325" y="2336475"/>
            <a:ext cx="917400" cy="535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2" name="Google Shape;172;p36" descr="signatu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250" y="2095949"/>
            <a:ext cx="2209375" cy="10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On-screen Show (16:9)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Proxima Nova</vt:lpstr>
      <vt:lpstr>Simple Light</vt:lpstr>
      <vt:lpstr>Spearmint</vt:lpstr>
      <vt:lpstr>What is a Cover Letter?  To provide detailed information on why you are qualified for the job you are applying for.   **Effective cover letters explain the reasons for your interest in the specific organization and identify your most relevant skills or experiences.** </vt:lpstr>
      <vt:lpstr>What is the purpose of a Cover Letter?  Introduces yourself to an organization, demonstrates your interest in the company or a specific vacancy, draws attention to your resume and motivates the reader to interview you.    </vt:lpstr>
      <vt:lpstr>The heading of a cover letter looks like this: Jane Doe  1245 School Lane        Oxford, Iowa 51122     (563) 555-5123  DoeJane@gmail.com </vt:lpstr>
      <vt:lpstr> Who do I address the Cover Letter to?  Research the company’s website for the person in charge of the department you are applying to, or a person in Human Resources.  Example: Managers   What information do I include? Dear Mr. / Ms. First Last Name or Dear Mr. / Ms. Last Name  Example: Dear Mr. Jason Vice OR Dear Mr. Vice  </vt:lpstr>
      <vt:lpstr>  What information should be included in the first paragraph?  WHAT: is the job you want?            (Ex: STOCKER) WHERE: did you see this job  posting?  (Ex: QUAD CITY TIMES!) WHY: you are the BEST person  for this job?  </vt:lpstr>
      <vt:lpstr>  What information should be included in the second &amp; third paragraph? (second) Past work experience and skills obtained  (third) SHOW academic  achievements and skills  To show this, use: -Characteristics shown    in school (honest) -Honors, awards or  leadership positions    </vt:lpstr>
      <vt:lpstr>   What information should be included in the last paragraph?  Request an interview  Use:  Contact information    </vt:lpstr>
      <vt:lpstr> How do you end a professional cover letter?  Sincerely,    Your Name Typed / Printed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Cover Letter?  To provide detailed information on why you are qualified for the job you are applying for.   **Effective cover letters explain the reasons for your interest in the specific organization and identify your most relevant skills or experiences.** </dc:title>
  <dc:creator>Haarhues Sophie</dc:creator>
  <cp:lastModifiedBy>PV Schools</cp:lastModifiedBy>
  <cp:revision>1</cp:revision>
  <dcterms:modified xsi:type="dcterms:W3CDTF">2018-11-08T14:36:26Z</dcterms:modified>
</cp:coreProperties>
</file>